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</p:sldIdLst>
  <p:sldSz cx="18288000" cy="10287000"/>
  <p:notesSz cx="6858000" cy="9144000"/>
  <p:embeddedFontLst>
    <p:embeddedFont>
      <p:font typeface="Brusher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Quicksand" charset="1" panose="00000500000000000000"/>
      <p:regular r:id="rId11"/>
    </p:embeddedFont>
    <p:embeddedFont>
      <p:font typeface="Quicksand Bold" charset="1" panose="00000800000000000000"/>
      <p:regular r:id="rId12"/>
    </p:embeddedFont>
    <p:embeddedFont>
      <p:font typeface="Quicksand Italics" charset="1" panose="02070303000000060000"/>
      <p:regular r:id="rId13"/>
    </p:embeddedFont>
    <p:embeddedFont>
      <p:font typeface="Quicksand Bold Italics" charset="1" panose="00000000000000000000"/>
      <p:regular r:id="rId14"/>
    </p:embeddedFont>
    <p:embeddedFont>
      <p:font typeface="Dekko" charset="1" panose="00000500000000000000"/>
      <p:regular r:id="rId15"/>
    </p:embeddedFont>
    <p:embeddedFont>
      <p:font typeface="つなぎゴシック" charset="1" panose="00000000000000000000"/>
      <p:regular r:id="rId16"/>
    </p:embeddedFont>
    <p:embeddedFont>
      <p:font typeface="Potta One" charset="1" panose="00000000000000000000"/>
      <p:regular r:id="rId17"/>
    </p:embeddedFont>
    <p:embeddedFont>
      <p:font typeface="Times New Roman" charset="1" panose="02030502070405020303"/>
      <p:regular r:id="rId18"/>
    </p:embeddedFont>
    <p:embeddedFont>
      <p:font typeface="Times New Roman Bold" charset="1" panose="02030802070405020303"/>
      <p:regular r:id="rId19"/>
    </p:embeddedFont>
    <p:embeddedFont>
      <p:font typeface="Times New Roman Italics" charset="1" panose="02030502070405090303"/>
      <p:regular r:id="rId20"/>
    </p:embeddedFont>
    <p:embeddedFont>
      <p:font typeface="Times New Roman Bold Italics" charset="1" panose="02030802070405090303"/>
      <p:regular r:id="rId21"/>
    </p:embeddedFont>
    <p:embeddedFont>
      <p:font typeface="Times New Roman Medium" charset="1" panose="02030502070405020303"/>
      <p:regular r:id="rId22"/>
    </p:embeddedFont>
    <p:embeddedFont>
      <p:font typeface="Times New Roman Medium Italics" charset="1" panose="02030502070405090303"/>
      <p:regular r:id="rId23"/>
    </p:embeddedFont>
    <p:embeddedFont>
      <p:font typeface="Times New Roman Semi-Bold" charset="1" panose="02030702070405020303"/>
      <p:regular r:id="rId24"/>
    </p:embeddedFont>
    <p:embeddedFont>
      <p:font typeface="Times New Roman Semi-Bold Italics" charset="1" panose="02030702070405090303"/>
      <p:regular r:id="rId25"/>
    </p:embeddedFont>
    <p:embeddedFont>
      <p:font typeface="Times New Roman Ultra-Bold" charset="1" panose="02030902070405020303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Canva Sans Italics" charset="1" panose="020B0503030501040103"/>
      <p:regular r:id="rId29"/>
    </p:embeddedFont>
    <p:embeddedFont>
      <p:font typeface="Canva Sans Bold Italics" charset="1" panose="020B0803030501040103"/>
      <p:regular r:id="rId30"/>
    </p:embeddedFont>
    <p:embeddedFont>
      <p:font typeface="Canva Sans Medium" charset="1" panose="020B0603030501040103"/>
      <p:regular r:id="rId31"/>
    </p:embeddedFont>
    <p:embeddedFont>
      <p:font typeface="Canva Sans Medium Italics" charset="1" panose="020B06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50" Target="slides/slide18.xml" Type="http://schemas.openxmlformats.org/officeDocument/2006/relationships/slide"/><Relationship Id="rId51" Target="slides/slide19.xml" Type="http://schemas.openxmlformats.org/officeDocument/2006/relationships/slide"/><Relationship Id="rId52" Target="slides/slide20.xml" Type="http://schemas.openxmlformats.org/officeDocument/2006/relationships/slide"/><Relationship Id="rId53" Target="slides/slide21.xml" Type="http://schemas.openxmlformats.org/officeDocument/2006/relationships/slide"/><Relationship Id="rId54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15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15" Target="../media/image5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13" Target="../media/image61.png" Type="http://schemas.openxmlformats.org/officeDocument/2006/relationships/image"/><Relationship Id="rId14" Target="../media/image62.png" Type="http://schemas.openxmlformats.org/officeDocument/2006/relationships/image"/><Relationship Id="rId15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25.gif" Type="http://schemas.openxmlformats.org/officeDocument/2006/relationships/image"/><Relationship Id="rId9" Target="../media/image67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Relationship Id="rId3" Target="../media/image69.jpeg" Type="http://schemas.openxmlformats.org/officeDocument/2006/relationships/image"/><Relationship Id="rId4" Target="../media/image70.jpeg" Type="http://schemas.openxmlformats.org/officeDocument/2006/relationships/image"/><Relationship Id="rId5" Target="../media/image21.gif" Type="http://schemas.openxmlformats.org/officeDocument/2006/relationships/image"/><Relationship Id="rId6" Target="../media/image25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77.jpeg" Type="http://schemas.openxmlformats.org/officeDocument/2006/relationships/image"/><Relationship Id="rId13" Target="../media/image78.jpeg" Type="http://schemas.openxmlformats.org/officeDocument/2006/relationships/image"/><Relationship Id="rId14" Target="../media/image79.jpe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17" Target="../media/image80.jpeg" Type="http://schemas.openxmlformats.org/officeDocument/2006/relationships/image"/><Relationship Id="rId18" Target="../media/image81.png" Type="http://schemas.openxmlformats.org/officeDocument/2006/relationships/image"/><Relationship Id="rId19" Target="../media/image82.svg" Type="http://schemas.openxmlformats.org/officeDocument/2006/relationships/image"/><Relationship Id="rId2" Target="../media/image71.gif" Type="http://schemas.openxmlformats.org/officeDocument/2006/relationships/image"/><Relationship Id="rId20" Target="../media/image83.png" Type="http://schemas.openxmlformats.org/officeDocument/2006/relationships/image"/><Relationship Id="rId21" Target="../media/image84.sv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72.jpeg" Type="http://schemas.openxmlformats.org/officeDocument/2006/relationships/image"/><Relationship Id="rId6" Target="../media/image73.jpe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87.jpeg" Type="http://schemas.openxmlformats.org/officeDocument/2006/relationships/image"/><Relationship Id="rId5" Target="../media/image88.png" Type="http://schemas.openxmlformats.org/officeDocument/2006/relationships/image"/><Relationship Id="rId6" Target="../media/image89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gif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jpeg" Type="http://schemas.openxmlformats.org/officeDocument/2006/relationships/image"/><Relationship Id="rId6" Target="../media/image25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jpe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jpeg" Type="http://schemas.openxmlformats.org/officeDocument/2006/relationships/image"/><Relationship Id="rId9" Target="../media/image25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0" y="0"/>
                </a:moveTo>
                <a:lnTo>
                  <a:pt x="1376371" y="0"/>
                </a:lnTo>
                <a:lnTo>
                  <a:pt x="1376371" y="1376371"/>
                </a:lnTo>
                <a:lnTo>
                  <a:pt x="0" y="137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26311" y="6860515"/>
            <a:ext cx="11486393" cy="4795569"/>
          </a:xfrm>
          <a:custGeom>
            <a:avLst/>
            <a:gdLst/>
            <a:ahLst/>
            <a:cxnLst/>
            <a:rect r="r" b="b" t="t" l="l"/>
            <a:pathLst>
              <a:path h="4795569" w="11486393">
                <a:moveTo>
                  <a:pt x="0" y="0"/>
                </a:moveTo>
                <a:lnTo>
                  <a:pt x="11486393" y="0"/>
                </a:lnTo>
                <a:lnTo>
                  <a:pt x="11486393" y="4795570"/>
                </a:lnTo>
                <a:lnTo>
                  <a:pt x="0" y="479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67934" y="0"/>
            <a:ext cx="5820066" cy="5449037"/>
          </a:xfrm>
          <a:custGeom>
            <a:avLst/>
            <a:gdLst/>
            <a:ahLst/>
            <a:cxnLst/>
            <a:rect r="r" b="b" t="t" l="l"/>
            <a:pathLst>
              <a:path h="5449037" w="5820066">
                <a:moveTo>
                  <a:pt x="0" y="0"/>
                </a:moveTo>
                <a:lnTo>
                  <a:pt x="5820066" y="0"/>
                </a:lnTo>
                <a:lnTo>
                  <a:pt x="5820066" y="5449037"/>
                </a:lnTo>
                <a:lnTo>
                  <a:pt x="0" y="5449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7553" y="2419010"/>
            <a:ext cx="10108612" cy="444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887"/>
              </a:lnSpc>
            </a:pPr>
            <a:r>
              <a:rPr lang="en-US" sz="12776">
                <a:solidFill>
                  <a:srgbClr val="000000"/>
                </a:solidFill>
                <a:latin typeface="Potta One"/>
              </a:rPr>
              <a:t>STUDI KASUS IX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37259" y="8196349"/>
            <a:ext cx="8343900" cy="1061951"/>
          </a:xfrm>
          <a:custGeom>
            <a:avLst/>
            <a:gdLst/>
            <a:ahLst/>
            <a:cxnLst/>
            <a:rect r="r" b="b" t="t" l="l"/>
            <a:pathLst>
              <a:path h="1061951" w="8343900">
                <a:moveTo>
                  <a:pt x="0" y="0"/>
                </a:moveTo>
                <a:lnTo>
                  <a:pt x="8343900" y="0"/>
                </a:lnTo>
                <a:lnTo>
                  <a:pt x="8343900" y="1061951"/>
                </a:lnTo>
                <a:lnTo>
                  <a:pt x="0" y="1061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11709" y="8321833"/>
            <a:ext cx="10414856" cy="71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00"/>
              </a:lnSpc>
            </a:pPr>
            <a:r>
              <a:rPr lang="en-US" sz="4071">
                <a:solidFill>
                  <a:srgbClr val="000000"/>
                </a:solidFill>
                <a:latin typeface="つなぎゴシック"/>
              </a:rPr>
              <a:t>Presentation By Group  Six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911629" y="875086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1" y="1376371"/>
                </a:moveTo>
                <a:lnTo>
                  <a:pt x="0" y="1376371"/>
                </a:lnTo>
                <a:lnTo>
                  <a:pt x="0" y="0"/>
                </a:lnTo>
                <a:lnTo>
                  <a:pt x="1376371" y="0"/>
                </a:lnTo>
                <a:lnTo>
                  <a:pt x="1376371" y="1376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8496" y="7879491"/>
            <a:ext cx="6991786" cy="2919071"/>
          </a:xfrm>
          <a:custGeom>
            <a:avLst/>
            <a:gdLst/>
            <a:ahLst/>
            <a:cxnLst/>
            <a:rect r="r" b="b" t="t" l="l"/>
            <a:pathLst>
              <a:path h="2919071" w="6991786">
                <a:moveTo>
                  <a:pt x="0" y="0"/>
                </a:moveTo>
                <a:lnTo>
                  <a:pt x="6991786" y="0"/>
                </a:lnTo>
                <a:lnTo>
                  <a:pt x="6991786" y="2919070"/>
                </a:lnTo>
                <a:lnTo>
                  <a:pt x="0" y="2919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52989" y="-808981"/>
            <a:ext cx="5993671" cy="3124201"/>
          </a:xfrm>
          <a:custGeom>
            <a:avLst/>
            <a:gdLst/>
            <a:ahLst/>
            <a:cxnLst/>
            <a:rect r="r" b="b" t="t" l="l"/>
            <a:pathLst>
              <a:path h="3124201" w="5993671">
                <a:moveTo>
                  <a:pt x="5993671" y="0"/>
                </a:moveTo>
                <a:lnTo>
                  <a:pt x="0" y="0"/>
                </a:lnTo>
                <a:lnTo>
                  <a:pt x="0" y="3124201"/>
                </a:lnTo>
                <a:lnTo>
                  <a:pt x="5993671" y="3124201"/>
                </a:lnTo>
                <a:lnTo>
                  <a:pt x="599367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368204" y="-1963293"/>
            <a:ext cx="4368700" cy="4210335"/>
          </a:xfrm>
          <a:custGeom>
            <a:avLst/>
            <a:gdLst/>
            <a:ahLst/>
            <a:cxnLst/>
            <a:rect r="r" b="b" t="t" l="l"/>
            <a:pathLst>
              <a:path h="4210335" w="4368700">
                <a:moveTo>
                  <a:pt x="4368700" y="4210335"/>
                </a:moveTo>
                <a:lnTo>
                  <a:pt x="0" y="4210335"/>
                </a:lnTo>
                <a:lnTo>
                  <a:pt x="0" y="0"/>
                </a:lnTo>
                <a:lnTo>
                  <a:pt x="4368700" y="0"/>
                </a:lnTo>
                <a:lnTo>
                  <a:pt x="4368700" y="421033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683283" y="1740790"/>
            <a:ext cx="13769706" cy="8713923"/>
            <a:chOff x="0" y="0"/>
            <a:chExt cx="3626589" cy="22950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26589" cy="2295025"/>
            </a:xfrm>
            <a:custGeom>
              <a:avLst/>
              <a:gdLst/>
              <a:ahLst/>
              <a:cxnLst/>
              <a:rect r="r" b="b" t="t" l="l"/>
              <a:pathLst>
                <a:path h="2295025" w="3626589">
                  <a:moveTo>
                    <a:pt x="0" y="0"/>
                  </a:moveTo>
                  <a:lnTo>
                    <a:pt x="3626589" y="0"/>
                  </a:lnTo>
                  <a:lnTo>
                    <a:pt x="3626589" y="2295025"/>
                  </a:lnTo>
                  <a:lnTo>
                    <a:pt x="0" y="2295025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26589" cy="2333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723290" y="1740790"/>
            <a:ext cx="6737941" cy="4453698"/>
          </a:xfrm>
          <a:custGeom>
            <a:avLst/>
            <a:gdLst/>
            <a:ahLst/>
            <a:cxnLst/>
            <a:rect r="r" b="b" t="t" l="l"/>
            <a:pathLst>
              <a:path h="4453698" w="6737941">
                <a:moveTo>
                  <a:pt x="0" y="0"/>
                </a:moveTo>
                <a:lnTo>
                  <a:pt x="6737941" y="0"/>
                </a:lnTo>
                <a:lnTo>
                  <a:pt x="6737941" y="4453699"/>
                </a:lnTo>
                <a:lnTo>
                  <a:pt x="0" y="4453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83283" y="6365939"/>
            <a:ext cx="12266946" cy="3787326"/>
          </a:xfrm>
          <a:custGeom>
            <a:avLst/>
            <a:gdLst/>
            <a:ahLst/>
            <a:cxnLst/>
            <a:rect r="r" b="b" t="t" l="l"/>
            <a:pathLst>
              <a:path h="3787326" w="12266946">
                <a:moveTo>
                  <a:pt x="0" y="0"/>
                </a:moveTo>
                <a:lnTo>
                  <a:pt x="12266947" y="0"/>
                </a:lnTo>
                <a:lnTo>
                  <a:pt x="12266947" y="3787326"/>
                </a:lnTo>
                <a:lnTo>
                  <a:pt x="0" y="3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265" r="0" b="-126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44833" y="1712658"/>
            <a:ext cx="5624554" cy="4653281"/>
          </a:xfrm>
          <a:custGeom>
            <a:avLst/>
            <a:gdLst/>
            <a:ahLst/>
            <a:cxnLst/>
            <a:rect r="r" b="b" t="t" l="l"/>
            <a:pathLst>
              <a:path h="4653281" w="5624554">
                <a:moveTo>
                  <a:pt x="0" y="0"/>
                </a:moveTo>
                <a:lnTo>
                  <a:pt x="5624554" y="0"/>
                </a:lnTo>
                <a:lnTo>
                  <a:pt x="5624554" y="4653281"/>
                </a:lnTo>
                <a:lnTo>
                  <a:pt x="0" y="4653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150630" y="-322882"/>
            <a:ext cx="5412266" cy="1892590"/>
            <a:chOff x="0" y="0"/>
            <a:chExt cx="7216355" cy="25234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7216355" cy="1772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39"/>
                </a:lnSpc>
              </a:pPr>
              <a:r>
                <a:rPr lang="en-US" sz="8699">
                  <a:solidFill>
                    <a:srgbClr val="000000"/>
                  </a:solidFill>
                  <a:latin typeface="Brusher Bold"/>
                </a:rPr>
                <a:t>Source Code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56840"/>
              <a:ext cx="7216355" cy="566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67">
                  <a:solidFill>
                    <a:srgbClr val="000000"/>
                  </a:solidFill>
                  <a:latin typeface="Quicksand Bold"/>
                </a:rPr>
                <a:t>Class Kereta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43839" y="-141261"/>
            <a:ext cx="12599258" cy="9904065"/>
            <a:chOff x="0" y="0"/>
            <a:chExt cx="3318323" cy="2608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8323" cy="2608478"/>
            </a:xfrm>
            <a:custGeom>
              <a:avLst/>
              <a:gdLst/>
              <a:ahLst/>
              <a:cxnLst/>
              <a:rect r="r" b="b" t="t" l="l"/>
              <a:pathLst>
                <a:path h="2608478" w="3318323">
                  <a:moveTo>
                    <a:pt x="0" y="0"/>
                  </a:moveTo>
                  <a:lnTo>
                    <a:pt x="3318323" y="0"/>
                  </a:lnTo>
                  <a:lnTo>
                    <a:pt x="3318323" y="2608478"/>
                  </a:lnTo>
                  <a:lnTo>
                    <a:pt x="0" y="2608478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8323" cy="2646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27065" y="-608531"/>
            <a:ext cx="2918958" cy="2835038"/>
          </a:xfrm>
          <a:custGeom>
            <a:avLst/>
            <a:gdLst/>
            <a:ahLst/>
            <a:cxnLst/>
            <a:rect r="r" b="b" t="t" l="l"/>
            <a:pathLst>
              <a:path h="2835038" w="2918958">
                <a:moveTo>
                  <a:pt x="0" y="0"/>
                </a:moveTo>
                <a:lnTo>
                  <a:pt x="2918959" y="0"/>
                </a:lnTo>
                <a:lnTo>
                  <a:pt x="2918959" y="2835038"/>
                </a:lnTo>
                <a:lnTo>
                  <a:pt x="0" y="283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560106" y="-393334"/>
            <a:ext cx="5519976" cy="2318390"/>
          </a:xfrm>
          <a:custGeom>
            <a:avLst/>
            <a:gdLst/>
            <a:ahLst/>
            <a:cxnLst/>
            <a:rect r="r" b="b" t="t" l="l"/>
            <a:pathLst>
              <a:path h="2318390" w="5519976">
                <a:moveTo>
                  <a:pt x="0" y="0"/>
                </a:moveTo>
                <a:lnTo>
                  <a:pt x="5519976" y="0"/>
                </a:lnTo>
                <a:lnTo>
                  <a:pt x="5519976" y="2318389"/>
                </a:lnTo>
                <a:lnTo>
                  <a:pt x="0" y="2318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9882" y="7987925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45920" y="6544668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43839" y="1403350"/>
            <a:ext cx="7220543" cy="4478401"/>
          </a:xfrm>
          <a:custGeom>
            <a:avLst/>
            <a:gdLst/>
            <a:ahLst/>
            <a:cxnLst/>
            <a:rect r="r" b="b" t="t" l="l"/>
            <a:pathLst>
              <a:path h="4478401" w="7220543">
                <a:moveTo>
                  <a:pt x="0" y="0"/>
                </a:moveTo>
                <a:lnTo>
                  <a:pt x="7220543" y="0"/>
                </a:lnTo>
                <a:lnTo>
                  <a:pt x="7220543" y="4478401"/>
                </a:lnTo>
                <a:lnTo>
                  <a:pt x="0" y="4478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" r="-724" b="-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43839" y="6253226"/>
            <a:ext cx="5369432" cy="3358751"/>
          </a:xfrm>
          <a:custGeom>
            <a:avLst/>
            <a:gdLst/>
            <a:ahLst/>
            <a:cxnLst/>
            <a:rect r="r" b="b" t="t" l="l"/>
            <a:pathLst>
              <a:path h="3358751" w="5369432">
                <a:moveTo>
                  <a:pt x="0" y="0"/>
                </a:moveTo>
                <a:lnTo>
                  <a:pt x="5369431" y="0"/>
                </a:lnTo>
                <a:lnTo>
                  <a:pt x="5369431" y="3358751"/>
                </a:lnTo>
                <a:lnTo>
                  <a:pt x="0" y="33587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78214" y="-102294"/>
            <a:ext cx="9130507" cy="113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>
                <a:solidFill>
                  <a:srgbClr val="000000"/>
                </a:solidFill>
                <a:latin typeface="Times New Roman Bold"/>
              </a:rPr>
              <a:t>C</a:t>
            </a:r>
            <a:r>
              <a:rPr lang="en-US" sz="3097">
                <a:solidFill>
                  <a:srgbClr val="000000"/>
                </a:solidFill>
                <a:latin typeface="Times New Roman Bold"/>
              </a:rPr>
              <a:t>lass Anak Mobil dan juga induk bagi Mobil Balap dan Crosroad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43839" y="990600"/>
            <a:ext cx="1541264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Source Code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4848" y="0"/>
            <a:ext cx="13345923" cy="9421823"/>
            <a:chOff x="0" y="0"/>
            <a:chExt cx="3514976" cy="2481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4976" cy="2481468"/>
            </a:xfrm>
            <a:custGeom>
              <a:avLst/>
              <a:gdLst/>
              <a:ahLst/>
              <a:cxnLst/>
              <a:rect r="r" b="b" t="t" l="l"/>
              <a:pathLst>
                <a:path h="2481468" w="3514976">
                  <a:moveTo>
                    <a:pt x="0" y="0"/>
                  </a:moveTo>
                  <a:lnTo>
                    <a:pt x="3514976" y="0"/>
                  </a:lnTo>
                  <a:lnTo>
                    <a:pt x="3514976" y="2481468"/>
                  </a:lnTo>
                  <a:lnTo>
                    <a:pt x="0" y="2481468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14976" cy="2519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98817" y="-927686"/>
            <a:ext cx="5384695" cy="5229885"/>
          </a:xfrm>
          <a:custGeom>
            <a:avLst/>
            <a:gdLst/>
            <a:ahLst/>
            <a:cxnLst/>
            <a:rect r="r" b="b" t="t" l="l"/>
            <a:pathLst>
              <a:path h="5229885" w="5384695">
                <a:moveTo>
                  <a:pt x="0" y="0"/>
                </a:moveTo>
                <a:lnTo>
                  <a:pt x="5384696" y="0"/>
                </a:lnTo>
                <a:lnTo>
                  <a:pt x="5384696" y="5229886"/>
                </a:lnTo>
                <a:lnTo>
                  <a:pt x="0" y="522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52868" y="-599256"/>
            <a:ext cx="6466963" cy="2716125"/>
          </a:xfrm>
          <a:custGeom>
            <a:avLst/>
            <a:gdLst/>
            <a:ahLst/>
            <a:cxnLst/>
            <a:rect r="r" b="b" t="t" l="l"/>
            <a:pathLst>
              <a:path h="2716125" w="6466963">
                <a:moveTo>
                  <a:pt x="0" y="0"/>
                </a:moveTo>
                <a:lnTo>
                  <a:pt x="6466964" y="0"/>
                </a:lnTo>
                <a:lnTo>
                  <a:pt x="6466964" y="2716124"/>
                </a:lnTo>
                <a:lnTo>
                  <a:pt x="0" y="2716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9386" y="7364423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19386" y="2359741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98817" y="7364423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04848" y="1403349"/>
            <a:ext cx="7335757" cy="3652271"/>
          </a:xfrm>
          <a:custGeom>
            <a:avLst/>
            <a:gdLst/>
            <a:ahLst/>
            <a:cxnLst/>
            <a:rect r="r" b="b" t="t" l="l"/>
            <a:pathLst>
              <a:path h="3652271" w="7335757">
                <a:moveTo>
                  <a:pt x="0" y="0"/>
                </a:moveTo>
                <a:lnTo>
                  <a:pt x="7335757" y="0"/>
                </a:lnTo>
                <a:lnTo>
                  <a:pt x="7335757" y="3652271"/>
                </a:lnTo>
                <a:lnTo>
                  <a:pt x="0" y="36522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04848" y="5174000"/>
            <a:ext cx="7335757" cy="3535211"/>
          </a:xfrm>
          <a:custGeom>
            <a:avLst/>
            <a:gdLst/>
            <a:ahLst/>
            <a:cxnLst/>
            <a:rect r="r" b="b" t="t" l="l"/>
            <a:pathLst>
              <a:path h="3535211" w="7335757">
                <a:moveTo>
                  <a:pt x="0" y="0"/>
                </a:moveTo>
                <a:lnTo>
                  <a:pt x="7335757" y="0"/>
                </a:lnTo>
                <a:lnTo>
                  <a:pt x="7335757" y="3535211"/>
                </a:lnTo>
                <a:lnTo>
                  <a:pt x="0" y="35352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30296" y="-107969"/>
            <a:ext cx="7971949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Times New Roman Bold"/>
              </a:rPr>
              <a:t>Class Anak Mobil ( Mobil Balap)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4848" y="981075"/>
            <a:ext cx="1541264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Dekko"/>
              </a:rPr>
              <a:t>Source Code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911629" y="875086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1" y="1376371"/>
                </a:moveTo>
                <a:lnTo>
                  <a:pt x="0" y="1376371"/>
                </a:lnTo>
                <a:lnTo>
                  <a:pt x="0" y="0"/>
                </a:lnTo>
                <a:lnTo>
                  <a:pt x="1376371" y="0"/>
                </a:lnTo>
                <a:lnTo>
                  <a:pt x="1376371" y="1376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87076" y="8183278"/>
            <a:ext cx="6264152" cy="2615284"/>
          </a:xfrm>
          <a:custGeom>
            <a:avLst/>
            <a:gdLst/>
            <a:ahLst/>
            <a:cxnLst/>
            <a:rect r="r" b="b" t="t" l="l"/>
            <a:pathLst>
              <a:path h="2615284" w="6264152">
                <a:moveTo>
                  <a:pt x="0" y="0"/>
                </a:moveTo>
                <a:lnTo>
                  <a:pt x="6264153" y="0"/>
                </a:lnTo>
                <a:lnTo>
                  <a:pt x="6264153" y="2615283"/>
                </a:lnTo>
                <a:lnTo>
                  <a:pt x="0" y="261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88928" y="-808981"/>
            <a:ext cx="5657732" cy="2949093"/>
          </a:xfrm>
          <a:custGeom>
            <a:avLst/>
            <a:gdLst/>
            <a:ahLst/>
            <a:cxnLst/>
            <a:rect r="r" b="b" t="t" l="l"/>
            <a:pathLst>
              <a:path h="2949093" w="5657732">
                <a:moveTo>
                  <a:pt x="5657732" y="0"/>
                </a:moveTo>
                <a:lnTo>
                  <a:pt x="0" y="0"/>
                </a:lnTo>
                <a:lnTo>
                  <a:pt x="0" y="2949093"/>
                </a:lnTo>
                <a:lnTo>
                  <a:pt x="5657732" y="2949093"/>
                </a:lnTo>
                <a:lnTo>
                  <a:pt x="56577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368204" y="-1963293"/>
            <a:ext cx="4171926" cy="4020693"/>
          </a:xfrm>
          <a:custGeom>
            <a:avLst/>
            <a:gdLst/>
            <a:ahLst/>
            <a:cxnLst/>
            <a:rect r="r" b="b" t="t" l="l"/>
            <a:pathLst>
              <a:path h="4020693" w="4171926">
                <a:moveTo>
                  <a:pt x="4171926" y="4020693"/>
                </a:moveTo>
                <a:lnTo>
                  <a:pt x="0" y="4020693"/>
                </a:lnTo>
                <a:lnTo>
                  <a:pt x="0" y="0"/>
                </a:lnTo>
                <a:lnTo>
                  <a:pt x="4171926" y="0"/>
                </a:lnTo>
                <a:lnTo>
                  <a:pt x="4171926" y="402069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14332" y="47053"/>
            <a:ext cx="14244560" cy="10080186"/>
            <a:chOff x="0" y="0"/>
            <a:chExt cx="3751654" cy="2654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51654" cy="2654864"/>
            </a:xfrm>
            <a:custGeom>
              <a:avLst/>
              <a:gdLst/>
              <a:ahLst/>
              <a:cxnLst/>
              <a:rect r="r" b="b" t="t" l="l"/>
              <a:pathLst>
                <a:path h="2654864" w="3751654">
                  <a:moveTo>
                    <a:pt x="0" y="0"/>
                  </a:moveTo>
                  <a:lnTo>
                    <a:pt x="3751654" y="0"/>
                  </a:lnTo>
                  <a:lnTo>
                    <a:pt x="3751654" y="2654864"/>
                  </a:lnTo>
                  <a:lnTo>
                    <a:pt x="0" y="2654864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51654" cy="2692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04596" y="2057400"/>
            <a:ext cx="4194810" cy="3086100"/>
          </a:xfrm>
          <a:custGeom>
            <a:avLst/>
            <a:gdLst/>
            <a:ahLst/>
            <a:cxnLst/>
            <a:rect r="r" b="b" t="t" l="l"/>
            <a:pathLst>
              <a:path h="3086100" w="4194810">
                <a:moveTo>
                  <a:pt x="0" y="0"/>
                </a:moveTo>
                <a:lnTo>
                  <a:pt x="4194810" y="0"/>
                </a:lnTo>
                <a:lnTo>
                  <a:pt x="419481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67407" y="6214577"/>
            <a:ext cx="6639404" cy="3185501"/>
          </a:xfrm>
          <a:custGeom>
            <a:avLst/>
            <a:gdLst/>
            <a:ahLst/>
            <a:cxnLst/>
            <a:rect r="r" b="b" t="t" l="l"/>
            <a:pathLst>
              <a:path h="3185501" w="6639404">
                <a:moveTo>
                  <a:pt x="0" y="0"/>
                </a:moveTo>
                <a:lnTo>
                  <a:pt x="6639403" y="0"/>
                </a:lnTo>
                <a:lnTo>
                  <a:pt x="6639403" y="3185501"/>
                </a:lnTo>
                <a:lnTo>
                  <a:pt x="0" y="31855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331216" y="5185"/>
            <a:ext cx="5033888" cy="1760276"/>
            <a:chOff x="0" y="0"/>
            <a:chExt cx="6711851" cy="234703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6711851" cy="1649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10"/>
                </a:lnSpc>
              </a:pPr>
              <a:r>
                <a:rPr lang="en-US" sz="8091">
                  <a:solidFill>
                    <a:srgbClr val="000000"/>
                  </a:solidFill>
                  <a:latin typeface="Brusher Bold"/>
                </a:rPr>
                <a:t>Running Code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18703"/>
              <a:ext cx="6711851" cy="528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3"/>
                </a:lnSpc>
              </a:pPr>
              <a:r>
                <a:rPr lang="en-US" sz="2511" spc="62">
                  <a:solidFill>
                    <a:srgbClr val="000000"/>
                  </a:solidFill>
                  <a:latin typeface="Quicksand Bold"/>
                </a:rPr>
                <a:t>Class Mobil Balap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14332" y="5506551"/>
            <a:ext cx="315155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Input  Mobil Balap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14332" y="1606113"/>
            <a:ext cx="315155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Menu Pilih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24012" y="1540036"/>
            <a:ext cx="315155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Source Code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931025" y="2140112"/>
            <a:ext cx="4681898" cy="3003388"/>
          </a:xfrm>
          <a:custGeom>
            <a:avLst/>
            <a:gdLst/>
            <a:ahLst/>
            <a:cxnLst/>
            <a:rect r="r" b="b" t="t" l="l"/>
            <a:pathLst>
              <a:path h="3003388" w="4681898">
                <a:moveTo>
                  <a:pt x="0" y="0"/>
                </a:moveTo>
                <a:lnTo>
                  <a:pt x="4681899" y="0"/>
                </a:lnTo>
                <a:lnTo>
                  <a:pt x="4681899" y="3003388"/>
                </a:lnTo>
                <a:lnTo>
                  <a:pt x="0" y="3003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06910" y="5177617"/>
            <a:ext cx="6399022" cy="1790365"/>
          </a:xfrm>
          <a:custGeom>
            <a:avLst/>
            <a:gdLst/>
            <a:ahLst/>
            <a:cxnLst/>
            <a:rect r="r" b="b" t="t" l="l"/>
            <a:pathLst>
              <a:path h="1790365" w="6399022">
                <a:moveTo>
                  <a:pt x="0" y="0"/>
                </a:moveTo>
                <a:lnTo>
                  <a:pt x="6399022" y="0"/>
                </a:lnTo>
                <a:lnTo>
                  <a:pt x="6399022" y="1790364"/>
                </a:lnTo>
                <a:lnTo>
                  <a:pt x="0" y="17903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06910" y="7006081"/>
            <a:ext cx="6203862" cy="2712540"/>
          </a:xfrm>
          <a:custGeom>
            <a:avLst/>
            <a:gdLst/>
            <a:ahLst/>
            <a:cxnLst/>
            <a:rect r="r" b="b" t="t" l="l"/>
            <a:pathLst>
              <a:path h="2712540" w="6203862">
                <a:moveTo>
                  <a:pt x="0" y="0"/>
                </a:moveTo>
                <a:lnTo>
                  <a:pt x="6203862" y="0"/>
                </a:lnTo>
                <a:lnTo>
                  <a:pt x="6203862" y="2712540"/>
                </a:lnTo>
                <a:lnTo>
                  <a:pt x="0" y="27125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911629" y="875086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1" y="1376371"/>
                </a:moveTo>
                <a:lnTo>
                  <a:pt x="0" y="1376371"/>
                </a:lnTo>
                <a:lnTo>
                  <a:pt x="0" y="0"/>
                </a:lnTo>
                <a:lnTo>
                  <a:pt x="1376371" y="0"/>
                </a:lnTo>
                <a:lnTo>
                  <a:pt x="1376371" y="1376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87076" y="8183278"/>
            <a:ext cx="6264152" cy="2615284"/>
          </a:xfrm>
          <a:custGeom>
            <a:avLst/>
            <a:gdLst/>
            <a:ahLst/>
            <a:cxnLst/>
            <a:rect r="r" b="b" t="t" l="l"/>
            <a:pathLst>
              <a:path h="2615284" w="6264152">
                <a:moveTo>
                  <a:pt x="0" y="0"/>
                </a:moveTo>
                <a:lnTo>
                  <a:pt x="6264153" y="0"/>
                </a:lnTo>
                <a:lnTo>
                  <a:pt x="6264153" y="2615283"/>
                </a:lnTo>
                <a:lnTo>
                  <a:pt x="0" y="261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88928" y="-808981"/>
            <a:ext cx="5657732" cy="2949093"/>
          </a:xfrm>
          <a:custGeom>
            <a:avLst/>
            <a:gdLst/>
            <a:ahLst/>
            <a:cxnLst/>
            <a:rect r="r" b="b" t="t" l="l"/>
            <a:pathLst>
              <a:path h="2949093" w="5657732">
                <a:moveTo>
                  <a:pt x="5657732" y="0"/>
                </a:moveTo>
                <a:lnTo>
                  <a:pt x="0" y="0"/>
                </a:lnTo>
                <a:lnTo>
                  <a:pt x="0" y="2949093"/>
                </a:lnTo>
                <a:lnTo>
                  <a:pt x="5657732" y="2949093"/>
                </a:lnTo>
                <a:lnTo>
                  <a:pt x="56577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2241016" y="-1135907"/>
            <a:ext cx="4171926" cy="4020693"/>
          </a:xfrm>
          <a:custGeom>
            <a:avLst/>
            <a:gdLst/>
            <a:ahLst/>
            <a:cxnLst/>
            <a:rect r="r" b="b" t="t" l="l"/>
            <a:pathLst>
              <a:path h="4020693" w="4171926">
                <a:moveTo>
                  <a:pt x="4171925" y="4020693"/>
                </a:moveTo>
                <a:lnTo>
                  <a:pt x="0" y="4020693"/>
                </a:lnTo>
                <a:lnTo>
                  <a:pt x="0" y="0"/>
                </a:lnTo>
                <a:lnTo>
                  <a:pt x="4171925" y="0"/>
                </a:lnTo>
                <a:lnTo>
                  <a:pt x="4171925" y="402069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30909" y="47053"/>
            <a:ext cx="13659336" cy="10254423"/>
            <a:chOff x="0" y="0"/>
            <a:chExt cx="3597521" cy="27007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97521" cy="2700753"/>
            </a:xfrm>
            <a:custGeom>
              <a:avLst/>
              <a:gdLst/>
              <a:ahLst/>
              <a:cxnLst/>
              <a:rect r="r" b="b" t="t" l="l"/>
              <a:pathLst>
                <a:path h="2700753" w="3597521">
                  <a:moveTo>
                    <a:pt x="0" y="0"/>
                  </a:moveTo>
                  <a:lnTo>
                    <a:pt x="3597521" y="0"/>
                  </a:lnTo>
                  <a:lnTo>
                    <a:pt x="3597521" y="2700753"/>
                  </a:lnTo>
                  <a:lnTo>
                    <a:pt x="0" y="2700753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97521" cy="2738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077077" y="2065120"/>
            <a:ext cx="6631256" cy="3209810"/>
          </a:xfrm>
          <a:custGeom>
            <a:avLst/>
            <a:gdLst/>
            <a:ahLst/>
            <a:cxnLst/>
            <a:rect r="r" b="b" t="t" l="l"/>
            <a:pathLst>
              <a:path h="3209810" w="6631256">
                <a:moveTo>
                  <a:pt x="0" y="0"/>
                </a:moveTo>
                <a:lnTo>
                  <a:pt x="6631255" y="0"/>
                </a:lnTo>
                <a:lnTo>
                  <a:pt x="6631255" y="3209810"/>
                </a:lnTo>
                <a:lnTo>
                  <a:pt x="0" y="32098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77077" y="5979898"/>
            <a:ext cx="3658703" cy="2551917"/>
          </a:xfrm>
          <a:custGeom>
            <a:avLst/>
            <a:gdLst/>
            <a:ahLst/>
            <a:cxnLst/>
            <a:rect r="r" b="b" t="t" l="l"/>
            <a:pathLst>
              <a:path h="2551917" w="3658703">
                <a:moveTo>
                  <a:pt x="0" y="0"/>
                </a:moveTo>
                <a:lnTo>
                  <a:pt x="3658703" y="0"/>
                </a:lnTo>
                <a:lnTo>
                  <a:pt x="3658703" y="2551917"/>
                </a:lnTo>
                <a:lnTo>
                  <a:pt x="0" y="2551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28372" y="5979898"/>
            <a:ext cx="3315628" cy="2669045"/>
          </a:xfrm>
          <a:custGeom>
            <a:avLst/>
            <a:gdLst/>
            <a:ahLst/>
            <a:cxnLst/>
            <a:rect r="r" b="b" t="t" l="l"/>
            <a:pathLst>
              <a:path h="2669045" w="3315628">
                <a:moveTo>
                  <a:pt x="0" y="0"/>
                </a:moveTo>
                <a:lnTo>
                  <a:pt x="3315628" y="0"/>
                </a:lnTo>
                <a:lnTo>
                  <a:pt x="3315628" y="2669045"/>
                </a:lnTo>
                <a:lnTo>
                  <a:pt x="0" y="26690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466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15408" y="1945681"/>
            <a:ext cx="5258865" cy="3534850"/>
          </a:xfrm>
          <a:custGeom>
            <a:avLst/>
            <a:gdLst/>
            <a:ahLst/>
            <a:cxnLst/>
            <a:rect r="r" b="b" t="t" l="l"/>
            <a:pathLst>
              <a:path h="3534850" w="5258865">
                <a:moveTo>
                  <a:pt x="0" y="0"/>
                </a:moveTo>
                <a:lnTo>
                  <a:pt x="5258866" y="0"/>
                </a:lnTo>
                <a:lnTo>
                  <a:pt x="5258866" y="3534850"/>
                </a:lnTo>
                <a:lnTo>
                  <a:pt x="0" y="35348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15408" y="5662097"/>
            <a:ext cx="3631245" cy="3596203"/>
          </a:xfrm>
          <a:custGeom>
            <a:avLst/>
            <a:gdLst/>
            <a:ahLst/>
            <a:cxnLst/>
            <a:rect r="r" b="b" t="t" l="l"/>
            <a:pathLst>
              <a:path h="3596203" w="3631245">
                <a:moveTo>
                  <a:pt x="0" y="0"/>
                </a:moveTo>
                <a:lnTo>
                  <a:pt x="3631245" y="0"/>
                </a:lnTo>
                <a:lnTo>
                  <a:pt x="3631245" y="3596203"/>
                </a:lnTo>
                <a:lnTo>
                  <a:pt x="0" y="359620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988154" y="-129095"/>
            <a:ext cx="4876570" cy="1705265"/>
            <a:chOff x="0" y="0"/>
            <a:chExt cx="6502093" cy="227368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6502093" cy="1597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06"/>
                </a:lnSpc>
              </a:pPr>
              <a:r>
                <a:rPr lang="en-US" sz="7838">
                  <a:solidFill>
                    <a:srgbClr val="000000"/>
                  </a:solidFill>
                  <a:latin typeface="Brusher Bold"/>
                </a:rPr>
                <a:t>Running Code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770795"/>
              <a:ext cx="6502093" cy="50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9"/>
                </a:lnSpc>
              </a:pPr>
              <a:r>
                <a:rPr lang="en-US" sz="2432" spc="60">
                  <a:solidFill>
                    <a:srgbClr val="000000"/>
                  </a:solidFill>
                  <a:latin typeface="Quicksand Bold"/>
                </a:rPr>
                <a:t>Class Mobil Balap 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77077" y="5255106"/>
            <a:ext cx="41602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Perintah Mobil Bergerak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30909" y="1595219"/>
            <a:ext cx="57749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Perintah Maju jika Mesin Tidak Dinyalakan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15408" y="1595219"/>
            <a:ext cx="57749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Source Code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911629" y="875086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1" y="1376371"/>
                </a:moveTo>
                <a:lnTo>
                  <a:pt x="0" y="1376371"/>
                </a:lnTo>
                <a:lnTo>
                  <a:pt x="0" y="0"/>
                </a:lnTo>
                <a:lnTo>
                  <a:pt x="1376371" y="0"/>
                </a:lnTo>
                <a:lnTo>
                  <a:pt x="1376371" y="1376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87076" y="8183278"/>
            <a:ext cx="6264152" cy="2615284"/>
          </a:xfrm>
          <a:custGeom>
            <a:avLst/>
            <a:gdLst/>
            <a:ahLst/>
            <a:cxnLst/>
            <a:rect r="r" b="b" t="t" l="l"/>
            <a:pathLst>
              <a:path h="2615284" w="6264152">
                <a:moveTo>
                  <a:pt x="0" y="0"/>
                </a:moveTo>
                <a:lnTo>
                  <a:pt x="6264153" y="0"/>
                </a:lnTo>
                <a:lnTo>
                  <a:pt x="6264153" y="2615283"/>
                </a:lnTo>
                <a:lnTo>
                  <a:pt x="0" y="261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88928" y="-808981"/>
            <a:ext cx="5657732" cy="2949093"/>
          </a:xfrm>
          <a:custGeom>
            <a:avLst/>
            <a:gdLst/>
            <a:ahLst/>
            <a:cxnLst/>
            <a:rect r="r" b="b" t="t" l="l"/>
            <a:pathLst>
              <a:path h="2949093" w="5657732">
                <a:moveTo>
                  <a:pt x="5657732" y="0"/>
                </a:moveTo>
                <a:lnTo>
                  <a:pt x="0" y="0"/>
                </a:lnTo>
                <a:lnTo>
                  <a:pt x="0" y="2949093"/>
                </a:lnTo>
                <a:lnTo>
                  <a:pt x="5657732" y="2949093"/>
                </a:lnTo>
                <a:lnTo>
                  <a:pt x="56577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368204" y="-1963293"/>
            <a:ext cx="4171926" cy="4020693"/>
          </a:xfrm>
          <a:custGeom>
            <a:avLst/>
            <a:gdLst/>
            <a:ahLst/>
            <a:cxnLst/>
            <a:rect r="r" b="b" t="t" l="l"/>
            <a:pathLst>
              <a:path h="4020693" w="4171926">
                <a:moveTo>
                  <a:pt x="4171926" y="4020693"/>
                </a:moveTo>
                <a:lnTo>
                  <a:pt x="0" y="4020693"/>
                </a:lnTo>
                <a:lnTo>
                  <a:pt x="0" y="0"/>
                </a:lnTo>
                <a:lnTo>
                  <a:pt x="4171926" y="0"/>
                </a:lnTo>
                <a:lnTo>
                  <a:pt x="4171926" y="402069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14332" y="1633319"/>
            <a:ext cx="13679516" cy="8726329"/>
            <a:chOff x="0" y="0"/>
            <a:chExt cx="3602835" cy="22982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02836" cy="2298292"/>
            </a:xfrm>
            <a:custGeom>
              <a:avLst/>
              <a:gdLst/>
              <a:ahLst/>
              <a:cxnLst/>
              <a:rect r="r" b="b" t="t" l="l"/>
              <a:pathLst>
                <a:path h="2298292" w="3602836">
                  <a:moveTo>
                    <a:pt x="0" y="0"/>
                  </a:moveTo>
                  <a:lnTo>
                    <a:pt x="3602836" y="0"/>
                  </a:lnTo>
                  <a:lnTo>
                    <a:pt x="3602836" y="2298292"/>
                  </a:lnTo>
                  <a:lnTo>
                    <a:pt x="0" y="2298292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02835" cy="233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14332" y="2602227"/>
            <a:ext cx="5694552" cy="2308111"/>
          </a:xfrm>
          <a:custGeom>
            <a:avLst/>
            <a:gdLst/>
            <a:ahLst/>
            <a:cxnLst/>
            <a:rect r="r" b="b" t="t" l="l"/>
            <a:pathLst>
              <a:path h="2308111" w="5694552">
                <a:moveTo>
                  <a:pt x="0" y="0"/>
                </a:moveTo>
                <a:lnTo>
                  <a:pt x="5694552" y="0"/>
                </a:lnTo>
                <a:lnTo>
                  <a:pt x="5694552" y="2308111"/>
                </a:lnTo>
                <a:lnTo>
                  <a:pt x="0" y="2308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14332" y="4976230"/>
            <a:ext cx="5694552" cy="2495910"/>
          </a:xfrm>
          <a:custGeom>
            <a:avLst/>
            <a:gdLst/>
            <a:ahLst/>
            <a:cxnLst/>
            <a:rect r="r" b="b" t="t" l="l"/>
            <a:pathLst>
              <a:path h="2495910" w="5694552">
                <a:moveTo>
                  <a:pt x="0" y="0"/>
                </a:moveTo>
                <a:lnTo>
                  <a:pt x="5694552" y="0"/>
                </a:lnTo>
                <a:lnTo>
                  <a:pt x="5694552" y="2495910"/>
                </a:lnTo>
                <a:lnTo>
                  <a:pt x="0" y="24959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14332" y="7538815"/>
            <a:ext cx="3754497" cy="2666858"/>
          </a:xfrm>
          <a:custGeom>
            <a:avLst/>
            <a:gdLst/>
            <a:ahLst/>
            <a:cxnLst/>
            <a:rect r="r" b="b" t="t" l="l"/>
            <a:pathLst>
              <a:path h="2666858" w="3754497">
                <a:moveTo>
                  <a:pt x="0" y="0"/>
                </a:moveTo>
                <a:lnTo>
                  <a:pt x="3754497" y="0"/>
                </a:lnTo>
                <a:lnTo>
                  <a:pt x="3754497" y="2666858"/>
                </a:lnTo>
                <a:lnTo>
                  <a:pt x="0" y="2666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242" r="0" b="-424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06241" y="2602227"/>
            <a:ext cx="5339941" cy="2703307"/>
          </a:xfrm>
          <a:custGeom>
            <a:avLst/>
            <a:gdLst/>
            <a:ahLst/>
            <a:cxnLst/>
            <a:rect r="r" b="b" t="t" l="l"/>
            <a:pathLst>
              <a:path h="2703307" w="5339941">
                <a:moveTo>
                  <a:pt x="0" y="0"/>
                </a:moveTo>
                <a:lnTo>
                  <a:pt x="5339941" y="0"/>
                </a:lnTo>
                <a:lnTo>
                  <a:pt x="5339941" y="2703307"/>
                </a:lnTo>
                <a:lnTo>
                  <a:pt x="0" y="27033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06241" y="5457934"/>
            <a:ext cx="5339941" cy="3147157"/>
          </a:xfrm>
          <a:custGeom>
            <a:avLst/>
            <a:gdLst/>
            <a:ahLst/>
            <a:cxnLst/>
            <a:rect r="r" b="b" t="t" l="l"/>
            <a:pathLst>
              <a:path h="3147157" w="5339941">
                <a:moveTo>
                  <a:pt x="0" y="0"/>
                </a:moveTo>
                <a:lnTo>
                  <a:pt x="5339941" y="0"/>
                </a:lnTo>
                <a:lnTo>
                  <a:pt x="5339941" y="3147157"/>
                </a:lnTo>
                <a:lnTo>
                  <a:pt x="0" y="31471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786352" y="-259270"/>
            <a:ext cx="5412266" cy="1892590"/>
            <a:chOff x="0" y="0"/>
            <a:chExt cx="7216355" cy="252345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7216355" cy="1772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39"/>
                </a:lnSpc>
              </a:pPr>
              <a:r>
                <a:rPr lang="en-US" sz="8699">
                  <a:solidFill>
                    <a:srgbClr val="000000"/>
                  </a:solidFill>
                  <a:latin typeface="Brusher Bold"/>
                </a:rPr>
                <a:t>Running Code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956840"/>
              <a:ext cx="7216355" cy="566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67">
                  <a:solidFill>
                    <a:srgbClr val="000000"/>
                  </a:solidFill>
                  <a:latin typeface="Quicksand Bold"/>
                </a:rPr>
                <a:t>Class Mobil Balap 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314332" y="1644650"/>
            <a:ext cx="569455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Menggunakan Metode Race Mode dan Start Engine untk Mengaktifkan Boost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1630" y="1751326"/>
            <a:ext cx="569455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Source Code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911629" y="875086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1" y="1376371"/>
                </a:moveTo>
                <a:lnTo>
                  <a:pt x="0" y="1376371"/>
                </a:lnTo>
                <a:lnTo>
                  <a:pt x="0" y="0"/>
                </a:lnTo>
                <a:lnTo>
                  <a:pt x="1376371" y="0"/>
                </a:lnTo>
                <a:lnTo>
                  <a:pt x="1376371" y="1376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87076" y="8183278"/>
            <a:ext cx="6264152" cy="2615284"/>
          </a:xfrm>
          <a:custGeom>
            <a:avLst/>
            <a:gdLst/>
            <a:ahLst/>
            <a:cxnLst/>
            <a:rect r="r" b="b" t="t" l="l"/>
            <a:pathLst>
              <a:path h="2615284" w="6264152">
                <a:moveTo>
                  <a:pt x="0" y="0"/>
                </a:moveTo>
                <a:lnTo>
                  <a:pt x="6264153" y="0"/>
                </a:lnTo>
                <a:lnTo>
                  <a:pt x="6264153" y="2615283"/>
                </a:lnTo>
                <a:lnTo>
                  <a:pt x="0" y="261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88928" y="-808981"/>
            <a:ext cx="5657732" cy="2949093"/>
          </a:xfrm>
          <a:custGeom>
            <a:avLst/>
            <a:gdLst/>
            <a:ahLst/>
            <a:cxnLst/>
            <a:rect r="r" b="b" t="t" l="l"/>
            <a:pathLst>
              <a:path h="2949093" w="5657732">
                <a:moveTo>
                  <a:pt x="5657732" y="0"/>
                </a:moveTo>
                <a:lnTo>
                  <a:pt x="0" y="0"/>
                </a:lnTo>
                <a:lnTo>
                  <a:pt x="0" y="2949093"/>
                </a:lnTo>
                <a:lnTo>
                  <a:pt x="5657732" y="2949093"/>
                </a:lnTo>
                <a:lnTo>
                  <a:pt x="56577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368204" y="-1963293"/>
            <a:ext cx="4171926" cy="4020693"/>
          </a:xfrm>
          <a:custGeom>
            <a:avLst/>
            <a:gdLst/>
            <a:ahLst/>
            <a:cxnLst/>
            <a:rect r="r" b="b" t="t" l="l"/>
            <a:pathLst>
              <a:path h="4020693" w="4171926">
                <a:moveTo>
                  <a:pt x="4171926" y="4020693"/>
                </a:moveTo>
                <a:lnTo>
                  <a:pt x="0" y="4020693"/>
                </a:lnTo>
                <a:lnTo>
                  <a:pt x="0" y="0"/>
                </a:lnTo>
                <a:lnTo>
                  <a:pt x="4171926" y="0"/>
                </a:lnTo>
                <a:lnTo>
                  <a:pt x="4171926" y="402069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77077" y="1560671"/>
            <a:ext cx="13679516" cy="8726329"/>
            <a:chOff x="0" y="0"/>
            <a:chExt cx="3602835" cy="22982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02836" cy="2298292"/>
            </a:xfrm>
            <a:custGeom>
              <a:avLst/>
              <a:gdLst/>
              <a:ahLst/>
              <a:cxnLst/>
              <a:rect r="r" b="b" t="t" l="l"/>
              <a:pathLst>
                <a:path h="2298292" w="3602836">
                  <a:moveTo>
                    <a:pt x="0" y="0"/>
                  </a:moveTo>
                  <a:lnTo>
                    <a:pt x="3602836" y="0"/>
                  </a:lnTo>
                  <a:lnTo>
                    <a:pt x="3602836" y="2298292"/>
                  </a:lnTo>
                  <a:lnTo>
                    <a:pt x="0" y="2298292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02835" cy="233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76674" y="2316477"/>
            <a:ext cx="3867980" cy="3134517"/>
          </a:xfrm>
          <a:custGeom>
            <a:avLst/>
            <a:gdLst/>
            <a:ahLst/>
            <a:cxnLst/>
            <a:rect r="r" b="b" t="t" l="l"/>
            <a:pathLst>
              <a:path h="3134517" w="3867980">
                <a:moveTo>
                  <a:pt x="0" y="0"/>
                </a:moveTo>
                <a:lnTo>
                  <a:pt x="3867980" y="0"/>
                </a:lnTo>
                <a:lnTo>
                  <a:pt x="3867980" y="3134517"/>
                </a:lnTo>
                <a:lnTo>
                  <a:pt x="0" y="31345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2316477"/>
            <a:ext cx="6340682" cy="1979670"/>
          </a:xfrm>
          <a:custGeom>
            <a:avLst/>
            <a:gdLst/>
            <a:ahLst/>
            <a:cxnLst/>
            <a:rect r="r" b="b" t="t" l="l"/>
            <a:pathLst>
              <a:path h="1979670" w="6340682">
                <a:moveTo>
                  <a:pt x="0" y="0"/>
                </a:moveTo>
                <a:lnTo>
                  <a:pt x="6340682" y="0"/>
                </a:lnTo>
                <a:lnTo>
                  <a:pt x="6340682" y="1979670"/>
                </a:lnTo>
                <a:lnTo>
                  <a:pt x="0" y="1979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4684532"/>
            <a:ext cx="6340682" cy="1260862"/>
          </a:xfrm>
          <a:custGeom>
            <a:avLst/>
            <a:gdLst/>
            <a:ahLst/>
            <a:cxnLst/>
            <a:rect r="r" b="b" t="t" l="l"/>
            <a:pathLst>
              <a:path h="1260862" w="6340682">
                <a:moveTo>
                  <a:pt x="0" y="0"/>
                </a:moveTo>
                <a:lnTo>
                  <a:pt x="6340682" y="0"/>
                </a:lnTo>
                <a:lnTo>
                  <a:pt x="6340682" y="1260862"/>
                </a:lnTo>
                <a:lnTo>
                  <a:pt x="0" y="12608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76674" y="6768619"/>
            <a:ext cx="2823619" cy="3358621"/>
          </a:xfrm>
          <a:custGeom>
            <a:avLst/>
            <a:gdLst/>
            <a:ahLst/>
            <a:cxnLst/>
            <a:rect r="r" b="b" t="t" l="l"/>
            <a:pathLst>
              <a:path h="3358621" w="2823619">
                <a:moveTo>
                  <a:pt x="0" y="0"/>
                </a:moveTo>
                <a:lnTo>
                  <a:pt x="2823619" y="0"/>
                </a:lnTo>
                <a:lnTo>
                  <a:pt x="2823619" y="3358621"/>
                </a:lnTo>
                <a:lnTo>
                  <a:pt x="0" y="33586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6768619"/>
            <a:ext cx="6340682" cy="1828005"/>
          </a:xfrm>
          <a:custGeom>
            <a:avLst/>
            <a:gdLst/>
            <a:ahLst/>
            <a:cxnLst/>
            <a:rect r="r" b="b" t="t" l="l"/>
            <a:pathLst>
              <a:path h="1828005" w="6340682">
                <a:moveTo>
                  <a:pt x="0" y="0"/>
                </a:moveTo>
                <a:lnTo>
                  <a:pt x="6340682" y="0"/>
                </a:lnTo>
                <a:lnTo>
                  <a:pt x="6340682" y="1828005"/>
                </a:lnTo>
                <a:lnTo>
                  <a:pt x="0" y="18280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786352" y="-259270"/>
            <a:ext cx="5412266" cy="1892590"/>
            <a:chOff x="0" y="0"/>
            <a:chExt cx="7216355" cy="252345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7216355" cy="1772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39"/>
                </a:lnSpc>
              </a:pPr>
              <a:r>
                <a:rPr lang="en-US" sz="8699">
                  <a:solidFill>
                    <a:srgbClr val="000000"/>
                  </a:solidFill>
                  <a:latin typeface="Brusher Bold"/>
                </a:rPr>
                <a:t>Running Code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956840"/>
              <a:ext cx="7216355" cy="566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67">
                  <a:solidFill>
                    <a:srgbClr val="000000"/>
                  </a:solidFill>
                  <a:latin typeface="Quicksand Bold"/>
                </a:rPr>
                <a:t>Class Mobil Balap 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17759" y="1644650"/>
            <a:ext cx="569455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Mematikan Mesin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1630" y="1751326"/>
            <a:ext cx="569455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Source Code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4842" y="6098694"/>
            <a:ext cx="569455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Riwayat Perintah Pergerakkan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911629" y="875086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1" y="1376371"/>
                </a:moveTo>
                <a:lnTo>
                  <a:pt x="0" y="1376371"/>
                </a:lnTo>
                <a:lnTo>
                  <a:pt x="0" y="0"/>
                </a:lnTo>
                <a:lnTo>
                  <a:pt x="1376371" y="0"/>
                </a:lnTo>
                <a:lnTo>
                  <a:pt x="1376371" y="1376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87076" y="8183278"/>
            <a:ext cx="6264152" cy="2615284"/>
          </a:xfrm>
          <a:custGeom>
            <a:avLst/>
            <a:gdLst/>
            <a:ahLst/>
            <a:cxnLst/>
            <a:rect r="r" b="b" t="t" l="l"/>
            <a:pathLst>
              <a:path h="2615284" w="6264152">
                <a:moveTo>
                  <a:pt x="0" y="0"/>
                </a:moveTo>
                <a:lnTo>
                  <a:pt x="6264153" y="0"/>
                </a:lnTo>
                <a:lnTo>
                  <a:pt x="6264153" y="2615283"/>
                </a:lnTo>
                <a:lnTo>
                  <a:pt x="0" y="261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788928" y="-808981"/>
            <a:ext cx="5657732" cy="2949093"/>
          </a:xfrm>
          <a:custGeom>
            <a:avLst/>
            <a:gdLst/>
            <a:ahLst/>
            <a:cxnLst/>
            <a:rect r="r" b="b" t="t" l="l"/>
            <a:pathLst>
              <a:path h="2949093" w="5657732">
                <a:moveTo>
                  <a:pt x="5657732" y="0"/>
                </a:moveTo>
                <a:lnTo>
                  <a:pt x="0" y="0"/>
                </a:lnTo>
                <a:lnTo>
                  <a:pt x="0" y="2949093"/>
                </a:lnTo>
                <a:lnTo>
                  <a:pt x="5657732" y="2949093"/>
                </a:lnTo>
                <a:lnTo>
                  <a:pt x="56577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368204" y="-1963293"/>
            <a:ext cx="3869006" cy="3728755"/>
          </a:xfrm>
          <a:custGeom>
            <a:avLst/>
            <a:gdLst/>
            <a:ahLst/>
            <a:cxnLst/>
            <a:rect r="r" b="b" t="t" l="l"/>
            <a:pathLst>
              <a:path h="3728755" w="3869006">
                <a:moveTo>
                  <a:pt x="3869006" y="3728755"/>
                </a:moveTo>
                <a:lnTo>
                  <a:pt x="0" y="3728755"/>
                </a:lnTo>
                <a:lnTo>
                  <a:pt x="0" y="0"/>
                </a:lnTo>
                <a:lnTo>
                  <a:pt x="3869006" y="0"/>
                </a:lnTo>
                <a:lnTo>
                  <a:pt x="3869006" y="372875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05166" y="1633319"/>
            <a:ext cx="14143659" cy="8726329"/>
            <a:chOff x="0" y="0"/>
            <a:chExt cx="3725079" cy="22982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5079" cy="2298292"/>
            </a:xfrm>
            <a:custGeom>
              <a:avLst/>
              <a:gdLst/>
              <a:ahLst/>
              <a:cxnLst/>
              <a:rect r="r" b="b" t="t" l="l"/>
              <a:pathLst>
                <a:path h="2298292" w="3725079">
                  <a:moveTo>
                    <a:pt x="0" y="0"/>
                  </a:moveTo>
                  <a:lnTo>
                    <a:pt x="3725079" y="0"/>
                  </a:lnTo>
                  <a:lnTo>
                    <a:pt x="3725079" y="2298292"/>
                  </a:lnTo>
                  <a:lnTo>
                    <a:pt x="0" y="2298292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25079" cy="233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077077" y="2273462"/>
            <a:ext cx="3961402" cy="4460416"/>
          </a:xfrm>
          <a:custGeom>
            <a:avLst/>
            <a:gdLst/>
            <a:ahLst/>
            <a:cxnLst/>
            <a:rect r="r" b="b" t="t" l="l"/>
            <a:pathLst>
              <a:path h="4460416" w="3961402">
                <a:moveTo>
                  <a:pt x="0" y="0"/>
                </a:moveTo>
                <a:lnTo>
                  <a:pt x="3961402" y="0"/>
                </a:lnTo>
                <a:lnTo>
                  <a:pt x="3961402" y="4460416"/>
                </a:lnTo>
                <a:lnTo>
                  <a:pt x="0" y="4460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95217" y="2364958"/>
            <a:ext cx="6850965" cy="1858507"/>
          </a:xfrm>
          <a:custGeom>
            <a:avLst/>
            <a:gdLst/>
            <a:ahLst/>
            <a:cxnLst/>
            <a:rect r="r" b="b" t="t" l="l"/>
            <a:pathLst>
              <a:path h="1858507" w="6850965">
                <a:moveTo>
                  <a:pt x="0" y="0"/>
                </a:moveTo>
                <a:lnTo>
                  <a:pt x="6850965" y="0"/>
                </a:lnTo>
                <a:lnTo>
                  <a:pt x="6850965" y="1858506"/>
                </a:lnTo>
                <a:lnTo>
                  <a:pt x="0" y="1858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95217" y="4679578"/>
            <a:ext cx="6850965" cy="2230208"/>
          </a:xfrm>
          <a:custGeom>
            <a:avLst/>
            <a:gdLst/>
            <a:ahLst/>
            <a:cxnLst/>
            <a:rect r="r" b="b" t="t" l="l"/>
            <a:pathLst>
              <a:path h="2230208" w="6850965">
                <a:moveTo>
                  <a:pt x="0" y="0"/>
                </a:moveTo>
                <a:lnTo>
                  <a:pt x="6850965" y="0"/>
                </a:lnTo>
                <a:lnTo>
                  <a:pt x="6850965" y="2230208"/>
                </a:lnTo>
                <a:lnTo>
                  <a:pt x="0" y="22302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86352" y="-259270"/>
            <a:ext cx="5412266" cy="1892590"/>
            <a:chOff x="0" y="0"/>
            <a:chExt cx="7216355" cy="25234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7216355" cy="1772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39"/>
                </a:lnSpc>
              </a:pPr>
              <a:r>
                <a:rPr lang="en-US" sz="8699">
                  <a:solidFill>
                    <a:srgbClr val="000000"/>
                  </a:solidFill>
                  <a:latin typeface="Brusher Bold"/>
                </a:rPr>
                <a:t>Running Code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56840"/>
              <a:ext cx="7216355" cy="566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67">
                  <a:solidFill>
                    <a:srgbClr val="000000"/>
                  </a:solidFill>
                  <a:latin typeface="Quicksand Bold"/>
                </a:rPr>
                <a:t>Class Mobil Balap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94842" y="1727362"/>
            <a:ext cx="569455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Menampilkan Informasi Kendaraan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1630" y="1751326"/>
            <a:ext cx="569455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Source Code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4371" y="0"/>
            <a:ext cx="12599258" cy="8229600"/>
            <a:chOff x="0" y="0"/>
            <a:chExt cx="331832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8323" cy="2167467"/>
            </a:xfrm>
            <a:custGeom>
              <a:avLst/>
              <a:gdLst/>
              <a:ahLst/>
              <a:cxnLst/>
              <a:rect r="r" b="b" t="t" l="l"/>
              <a:pathLst>
                <a:path h="2167467" w="3318323">
                  <a:moveTo>
                    <a:pt x="0" y="0"/>
                  </a:moveTo>
                  <a:lnTo>
                    <a:pt x="3318323" y="0"/>
                  </a:lnTo>
                  <a:lnTo>
                    <a:pt x="331832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832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88169" y="-86385"/>
            <a:ext cx="5384695" cy="5229885"/>
          </a:xfrm>
          <a:custGeom>
            <a:avLst/>
            <a:gdLst/>
            <a:ahLst/>
            <a:cxnLst/>
            <a:rect r="r" b="b" t="t" l="l"/>
            <a:pathLst>
              <a:path h="5229885" w="5384695">
                <a:moveTo>
                  <a:pt x="0" y="0"/>
                </a:moveTo>
                <a:lnTo>
                  <a:pt x="5384695" y="0"/>
                </a:lnTo>
                <a:lnTo>
                  <a:pt x="5384695" y="5229885"/>
                </a:lnTo>
                <a:lnTo>
                  <a:pt x="0" y="522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862115" y="-927686"/>
            <a:ext cx="6706486" cy="2816724"/>
          </a:xfrm>
          <a:custGeom>
            <a:avLst/>
            <a:gdLst/>
            <a:ahLst/>
            <a:cxnLst/>
            <a:rect r="r" b="b" t="t" l="l"/>
            <a:pathLst>
              <a:path h="2816724" w="6706486">
                <a:moveTo>
                  <a:pt x="0" y="0"/>
                </a:moveTo>
                <a:lnTo>
                  <a:pt x="6706486" y="0"/>
                </a:lnTo>
                <a:lnTo>
                  <a:pt x="6706486" y="2816725"/>
                </a:lnTo>
                <a:lnTo>
                  <a:pt x="0" y="2816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8610" y="7485504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8176" y="7041533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97038" y="7485504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485961" y="2441365"/>
            <a:ext cx="2504639" cy="301763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292627" y="121702"/>
            <a:ext cx="5181600" cy="105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Times New Roman Bold"/>
              </a:rPr>
              <a:t>Class Anak Mobil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968091" y="3021618"/>
            <a:ext cx="12020078" cy="1816770"/>
          </a:xfrm>
          <a:custGeom>
            <a:avLst/>
            <a:gdLst/>
            <a:ahLst/>
            <a:cxnLst/>
            <a:rect r="r" b="b" t="t" l="l"/>
            <a:pathLst>
              <a:path h="1816770" w="12020078">
                <a:moveTo>
                  <a:pt x="0" y="0"/>
                </a:moveTo>
                <a:lnTo>
                  <a:pt x="12020078" y="0"/>
                </a:lnTo>
                <a:lnTo>
                  <a:pt x="12020078" y="1816771"/>
                </a:lnTo>
                <a:lnTo>
                  <a:pt x="0" y="1816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22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68091" y="1490576"/>
            <a:ext cx="2041565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 Bold"/>
              </a:rPr>
              <a:t>CrossRoad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2535" y="225460"/>
            <a:ext cx="11759966" cy="2976895"/>
          </a:xfrm>
          <a:custGeom>
            <a:avLst/>
            <a:gdLst/>
            <a:ahLst/>
            <a:cxnLst/>
            <a:rect r="r" b="b" t="t" l="l"/>
            <a:pathLst>
              <a:path h="2976895" w="11759966">
                <a:moveTo>
                  <a:pt x="0" y="0"/>
                </a:moveTo>
                <a:lnTo>
                  <a:pt x="11759967" y="0"/>
                </a:lnTo>
                <a:lnTo>
                  <a:pt x="11759967" y="2976895"/>
                </a:lnTo>
                <a:lnTo>
                  <a:pt x="0" y="297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22535" y="3473086"/>
            <a:ext cx="11776389" cy="2227966"/>
          </a:xfrm>
          <a:custGeom>
            <a:avLst/>
            <a:gdLst/>
            <a:ahLst/>
            <a:cxnLst/>
            <a:rect r="r" b="b" t="t" l="l"/>
            <a:pathLst>
              <a:path h="2227966" w="11776389">
                <a:moveTo>
                  <a:pt x="0" y="0"/>
                </a:moveTo>
                <a:lnTo>
                  <a:pt x="11776390" y="0"/>
                </a:lnTo>
                <a:lnTo>
                  <a:pt x="11776390" y="2227965"/>
                </a:lnTo>
                <a:lnTo>
                  <a:pt x="0" y="2227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22535" y="5967751"/>
            <a:ext cx="11776389" cy="3820148"/>
          </a:xfrm>
          <a:custGeom>
            <a:avLst/>
            <a:gdLst/>
            <a:ahLst/>
            <a:cxnLst/>
            <a:rect r="r" b="b" t="t" l="l"/>
            <a:pathLst>
              <a:path h="3820148" w="11776389">
                <a:moveTo>
                  <a:pt x="0" y="0"/>
                </a:moveTo>
                <a:lnTo>
                  <a:pt x="11776390" y="0"/>
                </a:lnTo>
                <a:lnTo>
                  <a:pt x="11776390" y="3820148"/>
                </a:lnTo>
                <a:lnTo>
                  <a:pt x="0" y="382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15" r="0" b="-915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43" r="0" b="43"/>
          <a:stretch>
            <a:fillRect/>
          </a:stretch>
        </p:blipFill>
        <p:spPr>
          <a:xfrm flipH="false" flipV="false" rot="0">
            <a:off x="-638784" y="-1007872"/>
            <a:ext cx="2734778" cy="3155513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43" r="0" b="43"/>
          <a:stretch>
            <a:fillRect/>
          </a:stretch>
        </p:blipFill>
        <p:spPr>
          <a:xfrm flipH="false" flipV="false" rot="9276249">
            <a:off x="16071737" y="7516889"/>
            <a:ext cx="2734778" cy="315551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75782">
            <a:off x="-1505315" y="4017408"/>
            <a:ext cx="3903862" cy="470344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10311732">
            <a:off x="15521461" y="1276889"/>
            <a:ext cx="3835332" cy="4620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571114" y="8570114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2" y="1376372"/>
                </a:moveTo>
                <a:lnTo>
                  <a:pt x="0" y="1376372"/>
                </a:lnTo>
                <a:lnTo>
                  <a:pt x="0" y="0"/>
                </a:lnTo>
                <a:lnTo>
                  <a:pt x="1376372" y="0"/>
                </a:lnTo>
                <a:lnTo>
                  <a:pt x="1376372" y="13763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99038" y="-2397785"/>
            <a:ext cx="11486393" cy="4795569"/>
          </a:xfrm>
          <a:custGeom>
            <a:avLst/>
            <a:gdLst/>
            <a:ahLst/>
            <a:cxnLst/>
            <a:rect r="r" b="b" t="t" l="l"/>
            <a:pathLst>
              <a:path h="4795569" w="11486393">
                <a:moveTo>
                  <a:pt x="0" y="0"/>
                </a:moveTo>
                <a:lnTo>
                  <a:pt x="11486393" y="0"/>
                </a:lnTo>
                <a:lnTo>
                  <a:pt x="11486393" y="4795570"/>
                </a:lnTo>
                <a:lnTo>
                  <a:pt x="0" y="479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557185" y="7742506"/>
            <a:ext cx="7315200" cy="3813048"/>
          </a:xfrm>
          <a:custGeom>
            <a:avLst/>
            <a:gdLst/>
            <a:ahLst/>
            <a:cxnLst/>
            <a:rect r="r" b="b" t="t" l="l"/>
            <a:pathLst>
              <a:path h="3813048" w="7315200">
                <a:moveTo>
                  <a:pt x="7315200" y="0"/>
                </a:moveTo>
                <a:lnTo>
                  <a:pt x="0" y="0"/>
                </a:lnTo>
                <a:lnTo>
                  <a:pt x="0" y="3813048"/>
                </a:lnTo>
                <a:lnTo>
                  <a:pt x="7315200" y="381304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4387" y="1296015"/>
            <a:ext cx="12959227" cy="170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Potta One"/>
              </a:rPr>
              <a:t>MEET THE GROUP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910033" y="-3962521"/>
            <a:ext cx="5820066" cy="5449037"/>
          </a:xfrm>
          <a:custGeom>
            <a:avLst/>
            <a:gdLst/>
            <a:ahLst/>
            <a:cxnLst/>
            <a:rect r="r" b="b" t="t" l="l"/>
            <a:pathLst>
              <a:path h="5449037" w="5820066">
                <a:moveTo>
                  <a:pt x="0" y="0"/>
                </a:moveTo>
                <a:lnTo>
                  <a:pt x="5820066" y="0"/>
                </a:lnTo>
                <a:lnTo>
                  <a:pt x="5820066" y="5449036"/>
                </a:lnTo>
                <a:lnTo>
                  <a:pt x="0" y="5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639992"/>
            <a:ext cx="511307" cy="511307"/>
          </a:xfrm>
          <a:custGeom>
            <a:avLst/>
            <a:gdLst/>
            <a:ahLst/>
            <a:cxnLst/>
            <a:rect r="r" b="b" t="t" l="l"/>
            <a:pathLst>
              <a:path h="511307" w="511307">
                <a:moveTo>
                  <a:pt x="0" y="0"/>
                </a:moveTo>
                <a:lnTo>
                  <a:pt x="511307" y="0"/>
                </a:lnTo>
                <a:lnTo>
                  <a:pt x="511307" y="511307"/>
                </a:lnTo>
                <a:lnTo>
                  <a:pt x="0" y="511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4560401"/>
            <a:ext cx="511307" cy="511307"/>
          </a:xfrm>
          <a:custGeom>
            <a:avLst/>
            <a:gdLst/>
            <a:ahLst/>
            <a:cxnLst/>
            <a:rect r="r" b="b" t="t" l="l"/>
            <a:pathLst>
              <a:path h="511307" w="511307">
                <a:moveTo>
                  <a:pt x="0" y="0"/>
                </a:moveTo>
                <a:lnTo>
                  <a:pt x="511307" y="0"/>
                </a:lnTo>
                <a:lnTo>
                  <a:pt x="511307" y="511308"/>
                </a:lnTo>
                <a:lnTo>
                  <a:pt x="0" y="5113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5480810"/>
            <a:ext cx="511307" cy="511307"/>
          </a:xfrm>
          <a:custGeom>
            <a:avLst/>
            <a:gdLst/>
            <a:ahLst/>
            <a:cxnLst/>
            <a:rect r="r" b="b" t="t" l="l"/>
            <a:pathLst>
              <a:path h="511307" w="511307">
                <a:moveTo>
                  <a:pt x="0" y="0"/>
                </a:moveTo>
                <a:lnTo>
                  <a:pt x="511307" y="0"/>
                </a:lnTo>
                <a:lnTo>
                  <a:pt x="511307" y="511308"/>
                </a:lnTo>
                <a:lnTo>
                  <a:pt x="0" y="5113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95438" y="3004067"/>
            <a:ext cx="5125155" cy="5263317"/>
          </a:xfrm>
          <a:custGeom>
            <a:avLst/>
            <a:gdLst/>
            <a:ahLst/>
            <a:cxnLst/>
            <a:rect r="r" b="b" t="t" l="l"/>
            <a:pathLst>
              <a:path h="5263317" w="5125155">
                <a:moveTo>
                  <a:pt x="0" y="0"/>
                </a:moveTo>
                <a:lnTo>
                  <a:pt x="5125155" y="0"/>
                </a:lnTo>
                <a:lnTo>
                  <a:pt x="5125155" y="5263317"/>
                </a:lnTo>
                <a:lnTo>
                  <a:pt x="0" y="52633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51708" y="3439967"/>
            <a:ext cx="5195321" cy="255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40"/>
              </a:lnSpc>
            </a:pPr>
            <a:r>
              <a:rPr lang="en-US" sz="4071">
                <a:solidFill>
                  <a:srgbClr val="000000"/>
                </a:solidFill>
                <a:latin typeface="つなぎゴシック"/>
              </a:rPr>
              <a:t>Kurnia Rahman   </a:t>
            </a:r>
          </a:p>
          <a:p>
            <a:pPr algn="just">
              <a:lnSpc>
                <a:spcPts val="6840"/>
              </a:lnSpc>
            </a:pPr>
            <a:r>
              <a:rPr lang="en-US" sz="4071">
                <a:solidFill>
                  <a:srgbClr val="000000"/>
                </a:solidFill>
                <a:latin typeface="つなぎゴシック"/>
              </a:rPr>
              <a:t>Dimas Anugrah Putra</a:t>
            </a:r>
          </a:p>
          <a:p>
            <a:pPr algn="just">
              <a:lnSpc>
                <a:spcPts val="6840"/>
              </a:lnSpc>
            </a:pPr>
            <a:r>
              <a:rPr lang="en-US" sz="4071">
                <a:solidFill>
                  <a:srgbClr val="000000"/>
                </a:solidFill>
                <a:latin typeface="つなぎゴシック"/>
              </a:rPr>
              <a:t>Raka Esa Rasendriya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405783">
            <a:off x="4940582" y="414733"/>
            <a:ext cx="2130486" cy="205409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2965655" y="1050462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0"/>
            <a:ext cx="4209085" cy="2013091"/>
          </a:xfrm>
          <a:custGeom>
            <a:avLst/>
            <a:gdLst/>
            <a:ahLst/>
            <a:cxnLst/>
            <a:rect r="r" b="b" t="t" l="l"/>
            <a:pathLst>
              <a:path h="2013091" w="4209085">
                <a:moveTo>
                  <a:pt x="0" y="0"/>
                </a:moveTo>
                <a:lnTo>
                  <a:pt x="4209085" y="0"/>
                </a:lnTo>
                <a:lnTo>
                  <a:pt x="4209085" y="2013091"/>
                </a:lnTo>
                <a:lnTo>
                  <a:pt x="0" y="2013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85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26161" y="0"/>
            <a:ext cx="7333439" cy="2586654"/>
          </a:xfrm>
          <a:custGeom>
            <a:avLst/>
            <a:gdLst/>
            <a:ahLst/>
            <a:cxnLst/>
            <a:rect r="r" b="b" t="t" l="l"/>
            <a:pathLst>
              <a:path h="2586654" w="7333439">
                <a:moveTo>
                  <a:pt x="0" y="0"/>
                </a:moveTo>
                <a:lnTo>
                  <a:pt x="7333439" y="0"/>
                </a:lnTo>
                <a:lnTo>
                  <a:pt x="7333439" y="2586654"/>
                </a:lnTo>
                <a:lnTo>
                  <a:pt x="0" y="2586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305375">
            <a:off x="7464803" y="3352606"/>
            <a:ext cx="1088552" cy="2057400"/>
          </a:xfrm>
          <a:custGeom>
            <a:avLst/>
            <a:gdLst/>
            <a:ahLst/>
            <a:cxnLst/>
            <a:rect r="r" b="b" t="t" l="l"/>
            <a:pathLst>
              <a:path h="2057400" w="1088552">
                <a:moveTo>
                  <a:pt x="0" y="0"/>
                </a:moveTo>
                <a:lnTo>
                  <a:pt x="1088552" y="0"/>
                </a:lnTo>
                <a:lnTo>
                  <a:pt x="10885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644769"/>
            <a:ext cx="8115300" cy="736537"/>
          </a:xfrm>
          <a:custGeom>
            <a:avLst/>
            <a:gdLst/>
            <a:ahLst/>
            <a:cxnLst/>
            <a:rect r="r" b="b" t="t" l="l"/>
            <a:pathLst>
              <a:path h="736537" w="8115300">
                <a:moveTo>
                  <a:pt x="0" y="0"/>
                </a:moveTo>
                <a:lnTo>
                  <a:pt x="8115300" y="0"/>
                </a:lnTo>
                <a:lnTo>
                  <a:pt x="8115300" y="736537"/>
                </a:lnTo>
                <a:lnTo>
                  <a:pt x="0" y="7365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8763" y="-1321616"/>
            <a:ext cx="5384695" cy="5229885"/>
          </a:xfrm>
          <a:custGeom>
            <a:avLst/>
            <a:gdLst/>
            <a:ahLst/>
            <a:cxnLst/>
            <a:rect r="r" b="b" t="t" l="l"/>
            <a:pathLst>
              <a:path h="5229885" w="5384695">
                <a:moveTo>
                  <a:pt x="0" y="0"/>
                </a:moveTo>
                <a:lnTo>
                  <a:pt x="5384696" y="0"/>
                </a:lnTo>
                <a:lnTo>
                  <a:pt x="5384696" y="5229886"/>
                </a:lnTo>
                <a:lnTo>
                  <a:pt x="0" y="5229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97681" y="3250844"/>
            <a:ext cx="8790319" cy="2260925"/>
          </a:xfrm>
          <a:custGeom>
            <a:avLst/>
            <a:gdLst/>
            <a:ahLst/>
            <a:cxnLst/>
            <a:rect r="r" b="b" t="t" l="l"/>
            <a:pathLst>
              <a:path h="2260925" w="8790319">
                <a:moveTo>
                  <a:pt x="0" y="0"/>
                </a:moveTo>
                <a:lnTo>
                  <a:pt x="8790319" y="0"/>
                </a:lnTo>
                <a:lnTo>
                  <a:pt x="8790319" y="2260925"/>
                </a:lnTo>
                <a:lnTo>
                  <a:pt x="0" y="2260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9038" y="6051432"/>
            <a:ext cx="11013734" cy="788905"/>
          </a:xfrm>
          <a:custGeom>
            <a:avLst/>
            <a:gdLst/>
            <a:ahLst/>
            <a:cxnLst/>
            <a:rect r="r" b="b" t="t" l="l"/>
            <a:pathLst>
              <a:path h="788905" w="11013734">
                <a:moveTo>
                  <a:pt x="0" y="0"/>
                </a:moveTo>
                <a:lnTo>
                  <a:pt x="11013734" y="0"/>
                </a:lnTo>
                <a:lnTo>
                  <a:pt x="11013734" y="788905"/>
                </a:lnTo>
                <a:lnTo>
                  <a:pt x="0" y="7889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15300" y="7383262"/>
            <a:ext cx="10579495" cy="2017376"/>
          </a:xfrm>
          <a:custGeom>
            <a:avLst/>
            <a:gdLst/>
            <a:ahLst/>
            <a:cxnLst/>
            <a:rect r="r" b="b" t="t" l="l"/>
            <a:pathLst>
              <a:path h="2017376" w="10579495">
                <a:moveTo>
                  <a:pt x="0" y="0"/>
                </a:moveTo>
                <a:lnTo>
                  <a:pt x="10579495" y="0"/>
                </a:lnTo>
                <a:lnTo>
                  <a:pt x="10579495" y="2017376"/>
                </a:lnTo>
                <a:lnTo>
                  <a:pt x="0" y="20173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78005" y="7646357"/>
            <a:ext cx="5479934" cy="5281286"/>
          </a:xfrm>
          <a:custGeom>
            <a:avLst/>
            <a:gdLst/>
            <a:ahLst/>
            <a:cxnLst/>
            <a:rect r="r" b="b" t="t" l="l"/>
            <a:pathLst>
              <a:path h="5281286" w="5479934">
                <a:moveTo>
                  <a:pt x="0" y="0"/>
                </a:moveTo>
                <a:lnTo>
                  <a:pt x="5479934" y="0"/>
                </a:lnTo>
                <a:lnTo>
                  <a:pt x="5479934" y="5281286"/>
                </a:lnTo>
                <a:lnTo>
                  <a:pt x="0" y="52812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5232" y="7406190"/>
            <a:ext cx="7159261" cy="1994448"/>
          </a:xfrm>
          <a:custGeom>
            <a:avLst/>
            <a:gdLst/>
            <a:ahLst/>
            <a:cxnLst/>
            <a:rect r="r" b="b" t="t" l="l"/>
            <a:pathLst>
              <a:path h="1994448" w="7159261">
                <a:moveTo>
                  <a:pt x="0" y="0"/>
                </a:moveTo>
                <a:lnTo>
                  <a:pt x="7159261" y="0"/>
                </a:lnTo>
                <a:lnTo>
                  <a:pt x="7159261" y="1994448"/>
                </a:lnTo>
                <a:lnTo>
                  <a:pt x="0" y="199444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923630">
            <a:off x="14743108" y="6133547"/>
            <a:ext cx="730186" cy="1129882"/>
          </a:xfrm>
          <a:custGeom>
            <a:avLst/>
            <a:gdLst/>
            <a:ahLst/>
            <a:cxnLst/>
            <a:rect r="r" b="b" t="t" l="l"/>
            <a:pathLst>
              <a:path h="1129882" w="730186">
                <a:moveTo>
                  <a:pt x="0" y="0"/>
                </a:moveTo>
                <a:lnTo>
                  <a:pt x="730186" y="0"/>
                </a:lnTo>
                <a:lnTo>
                  <a:pt x="730186" y="1129882"/>
                </a:lnTo>
                <a:lnTo>
                  <a:pt x="0" y="11298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2303150" y="6326686"/>
            <a:ext cx="788905" cy="871281"/>
          </a:xfrm>
          <a:custGeom>
            <a:avLst/>
            <a:gdLst/>
            <a:ahLst/>
            <a:cxnLst/>
            <a:rect r="r" b="b" t="t" l="l"/>
            <a:pathLst>
              <a:path h="871281" w="788905">
                <a:moveTo>
                  <a:pt x="0" y="0"/>
                </a:moveTo>
                <a:lnTo>
                  <a:pt x="788905" y="0"/>
                </a:lnTo>
                <a:lnTo>
                  <a:pt x="788905" y="871281"/>
                </a:lnTo>
                <a:lnTo>
                  <a:pt x="0" y="8712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20805" y="7362341"/>
            <a:ext cx="6367195" cy="4114800"/>
          </a:xfrm>
          <a:custGeom>
            <a:avLst/>
            <a:gdLst/>
            <a:ahLst/>
            <a:cxnLst/>
            <a:rect r="r" b="b" t="t" l="l"/>
            <a:pathLst>
              <a:path h="4114800" w="6367195">
                <a:moveTo>
                  <a:pt x="0" y="0"/>
                </a:moveTo>
                <a:lnTo>
                  <a:pt x="6367195" y="0"/>
                </a:lnTo>
                <a:lnTo>
                  <a:pt x="6367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13570" y="0"/>
            <a:ext cx="7871751" cy="10384844"/>
          </a:xfrm>
          <a:custGeom>
            <a:avLst/>
            <a:gdLst/>
            <a:ahLst/>
            <a:cxnLst/>
            <a:rect r="r" b="b" t="t" l="l"/>
            <a:pathLst>
              <a:path h="10384844" w="7871751">
                <a:moveTo>
                  <a:pt x="0" y="0"/>
                </a:moveTo>
                <a:lnTo>
                  <a:pt x="7871750" y="0"/>
                </a:lnTo>
                <a:lnTo>
                  <a:pt x="7871750" y="10384844"/>
                </a:lnTo>
                <a:lnTo>
                  <a:pt x="0" y="10384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3116" y="3086100"/>
            <a:ext cx="4833833" cy="4114800"/>
          </a:xfrm>
          <a:custGeom>
            <a:avLst/>
            <a:gdLst/>
            <a:ahLst/>
            <a:cxnLst/>
            <a:rect r="r" b="b" t="t" l="l"/>
            <a:pathLst>
              <a:path h="4114800" w="4833833">
                <a:moveTo>
                  <a:pt x="0" y="0"/>
                </a:moveTo>
                <a:lnTo>
                  <a:pt x="4833833" y="0"/>
                </a:lnTo>
                <a:lnTo>
                  <a:pt x="48338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3397" y="-924899"/>
            <a:ext cx="6235807" cy="6056528"/>
          </a:xfrm>
          <a:custGeom>
            <a:avLst/>
            <a:gdLst/>
            <a:ahLst/>
            <a:cxnLst/>
            <a:rect r="r" b="b" t="t" l="l"/>
            <a:pathLst>
              <a:path h="6056528" w="6235807">
                <a:moveTo>
                  <a:pt x="0" y="0"/>
                </a:moveTo>
                <a:lnTo>
                  <a:pt x="6235807" y="0"/>
                </a:lnTo>
                <a:lnTo>
                  <a:pt x="6235807" y="6056527"/>
                </a:lnTo>
                <a:lnTo>
                  <a:pt x="0" y="6056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2929" y="788054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0" y="0"/>
                </a:moveTo>
                <a:lnTo>
                  <a:pt x="1376371" y="0"/>
                </a:lnTo>
                <a:lnTo>
                  <a:pt x="1376371" y="1376371"/>
                </a:lnTo>
                <a:lnTo>
                  <a:pt x="0" y="137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87288" y="-1998906"/>
            <a:ext cx="11486393" cy="4795569"/>
          </a:xfrm>
          <a:custGeom>
            <a:avLst/>
            <a:gdLst/>
            <a:ahLst/>
            <a:cxnLst/>
            <a:rect r="r" b="b" t="t" l="l"/>
            <a:pathLst>
              <a:path h="4795569" w="11486393">
                <a:moveTo>
                  <a:pt x="0" y="0"/>
                </a:moveTo>
                <a:lnTo>
                  <a:pt x="11486394" y="0"/>
                </a:lnTo>
                <a:lnTo>
                  <a:pt x="11486394" y="4795569"/>
                </a:lnTo>
                <a:lnTo>
                  <a:pt x="0" y="4795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32982" y="2558538"/>
            <a:ext cx="10108612" cy="444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87"/>
              </a:lnSpc>
            </a:pPr>
            <a:r>
              <a:rPr lang="en-US" sz="12776">
                <a:solidFill>
                  <a:srgbClr val="000000"/>
                </a:solidFill>
                <a:latin typeface="Potta One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84531" y="398878"/>
            <a:ext cx="6235807" cy="6056528"/>
          </a:xfrm>
          <a:custGeom>
            <a:avLst/>
            <a:gdLst/>
            <a:ahLst/>
            <a:cxnLst/>
            <a:rect r="r" b="b" t="t" l="l"/>
            <a:pathLst>
              <a:path h="6056528" w="6235807">
                <a:moveTo>
                  <a:pt x="0" y="0"/>
                </a:moveTo>
                <a:lnTo>
                  <a:pt x="6235807" y="0"/>
                </a:lnTo>
                <a:lnTo>
                  <a:pt x="6235807" y="6056528"/>
                </a:lnTo>
                <a:lnTo>
                  <a:pt x="0" y="6056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77500" y="6455406"/>
            <a:ext cx="5479934" cy="5281286"/>
          </a:xfrm>
          <a:custGeom>
            <a:avLst/>
            <a:gdLst/>
            <a:ahLst/>
            <a:cxnLst/>
            <a:rect r="r" b="b" t="t" l="l"/>
            <a:pathLst>
              <a:path h="5281286" w="5479934">
                <a:moveTo>
                  <a:pt x="0" y="0"/>
                </a:moveTo>
                <a:lnTo>
                  <a:pt x="5479934" y="0"/>
                </a:lnTo>
                <a:lnTo>
                  <a:pt x="5479934" y="5281286"/>
                </a:lnTo>
                <a:lnTo>
                  <a:pt x="0" y="52812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52275" y="6850468"/>
            <a:ext cx="8231214" cy="3436532"/>
          </a:xfrm>
          <a:custGeom>
            <a:avLst/>
            <a:gdLst/>
            <a:ahLst/>
            <a:cxnLst/>
            <a:rect r="r" b="b" t="t" l="l"/>
            <a:pathLst>
              <a:path h="3436532" w="8231214">
                <a:moveTo>
                  <a:pt x="0" y="0"/>
                </a:moveTo>
                <a:lnTo>
                  <a:pt x="8231214" y="0"/>
                </a:lnTo>
                <a:lnTo>
                  <a:pt x="8231214" y="3436532"/>
                </a:lnTo>
                <a:lnTo>
                  <a:pt x="0" y="3436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668940" y="-414538"/>
            <a:ext cx="11486393" cy="4795569"/>
          </a:xfrm>
          <a:custGeom>
            <a:avLst/>
            <a:gdLst/>
            <a:ahLst/>
            <a:cxnLst/>
            <a:rect r="r" b="b" t="t" l="l"/>
            <a:pathLst>
              <a:path h="4795569" w="11486393">
                <a:moveTo>
                  <a:pt x="11486393" y="0"/>
                </a:moveTo>
                <a:lnTo>
                  <a:pt x="0" y="0"/>
                </a:lnTo>
                <a:lnTo>
                  <a:pt x="0" y="4795569"/>
                </a:lnTo>
                <a:lnTo>
                  <a:pt x="11486393" y="4795569"/>
                </a:lnTo>
                <a:lnTo>
                  <a:pt x="114863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148" y="7646357"/>
            <a:ext cx="5479934" cy="5281286"/>
          </a:xfrm>
          <a:custGeom>
            <a:avLst/>
            <a:gdLst/>
            <a:ahLst/>
            <a:cxnLst/>
            <a:rect r="r" b="b" t="t" l="l"/>
            <a:pathLst>
              <a:path h="5281286" w="5479934">
                <a:moveTo>
                  <a:pt x="0" y="0"/>
                </a:moveTo>
                <a:lnTo>
                  <a:pt x="5479934" y="0"/>
                </a:lnTo>
                <a:lnTo>
                  <a:pt x="5479934" y="5281286"/>
                </a:lnTo>
                <a:lnTo>
                  <a:pt x="0" y="5281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77118" y="8048323"/>
            <a:ext cx="5463691" cy="2847949"/>
          </a:xfrm>
          <a:custGeom>
            <a:avLst/>
            <a:gdLst/>
            <a:ahLst/>
            <a:cxnLst/>
            <a:rect r="r" b="b" t="t" l="l"/>
            <a:pathLst>
              <a:path h="2847949" w="5463691">
                <a:moveTo>
                  <a:pt x="0" y="0"/>
                </a:moveTo>
                <a:lnTo>
                  <a:pt x="5463691" y="0"/>
                </a:lnTo>
                <a:lnTo>
                  <a:pt x="5463691" y="2847948"/>
                </a:lnTo>
                <a:lnTo>
                  <a:pt x="0" y="28479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12101" y="0"/>
            <a:ext cx="9011397" cy="9077738"/>
          </a:xfrm>
          <a:custGeom>
            <a:avLst/>
            <a:gdLst/>
            <a:ahLst/>
            <a:cxnLst/>
            <a:rect r="r" b="b" t="t" l="l"/>
            <a:pathLst>
              <a:path h="9077738" w="9011397">
                <a:moveTo>
                  <a:pt x="0" y="0"/>
                </a:moveTo>
                <a:lnTo>
                  <a:pt x="9011397" y="0"/>
                </a:lnTo>
                <a:lnTo>
                  <a:pt x="9011397" y="9077738"/>
                </a:lnTo>
                <a:lnTo>
                  <a:pt x="0" y="90777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23498" y="-9525"/>
            <a:ext cx="5412266" cy="397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9"/>
              </a:lnSpc>
            </a:pPr>
            <a:r>
              <a:rPr lang="en-US" sz="8699">
                <a:solidFill>
                  <a:srgbClr val="000000"/>
                </a:solidFill>
                <a:latin typeface="Brusher Bold"/>
              </a:rPr>
              <a:t>UML Berdasar Soal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3" r="0" b="43"/>
          <a:stretch>
            <a:fillRect/>
          </a:stretch>
        </p:blipFill>
        <p:spPr>
          <a:xfrm flipH="false" flipV="false" rot="0">
            <a:off x="-783673" y="-549057"/>
            <a:ext cx="2734778" cy="315551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950105" y="827861"/>
            <a:ext cx="12599258" cy="8229600"/>
            <a:chOff x="0" y="0"/>
            <a:chExt cx="331832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8323" cy="2167467"/>
            </a:xfrm>
            <a:custGeom>
              <a:avLst/>
              <a:gdLst/>
              <a:ahLst/>
              <a:cxnLst/>
              <a:rect r="r" b="b" t="t" l="l"/>
              <a:pathLst>
                <a:path h="2167467" w="3318323">
                  <a:moveTo>
                    <a:pt x="0" y="0"/>
                  </a:moveTo>
                  <a:lnTo>
                    <a:pt x="3318323" y="0"/>
                  </a:lnTo>
                  <a:lnTo>
                    <a:pt x="331832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832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595652" y="-683147"/>
            <a:ext cx="5384695" cy="5229885"/>
          </a:xfrm>
          <a:custGeom>
            <a:avLst/>
            <a:gdLst/>
            <a:ahLst/>
            <a:cxnLst/>
            <a:rect r="r" b="b" t="t" l="l"/>
            <a:pathLst>
              <a:path h="5229885" w="5384695">
                <a:moveTo>
                  <a:pt x="0" y="0"/>
                </a:moveTo>
                <a:lnTo>
                  <a:pt x="5384696" y="0"/>
                </a:lnTo>
                <a:lnTo>
                  <a:pt x="5384696" y="5229885"/>
                </a:lnTo>
                <a:lnTo>
                  <a:pt x="0" y="5229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24683" y="2690621"/>
            <a:ext cx="12524680" cy="4905758"/>
          </a:xfrm>
          <a:custGeom>
            <a:avLst/>
            <a:gdLst/>
            <a:ahLst/>
            <a:cxnLst/>
            <a:rect r="r" b="b" t="t" l="l"/>
            <a:pathLst>
              <a:path h="4905758" w="12524680">
                <a:moveTo>
                  <a:pt x="0" y="0"/>
                </a:moveTo>
                <a:lnTo>
                  <a:pt x="12524680" y="0"/>
                </a:lnTo>
                <a:lnTo>
                  <a:pt x="12524680" y="4905758"/>
                </a:lnTo>
                <a:lnTo>
                  <a:pt x="0" y="4905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02" r="0" b="-188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10300" y="1335848"/>
            <a:ext cx="5867400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C</a:t>
            </a:r>
            <a:r>
              <a:rPr lang="en-US" sz="5199">
                <a:solidFill>
                  <a:srgbClr val="000000"/>
                </a:solidFill>
                <a:latin typeface="Times New Roman Bold"/>
              </a:rPr>
              <a:t>lass Induk Program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75782">
            <a:off x="-280794" y="3411767"/>
            <a:ext cx="2535391" cy="3054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7112" y="1028700"/>
            <a:ext cx="12599258" cy="8229600"/>
            <a:chOff x="0" y="0"/>
            <a:chExt cx="331832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8323" cy="2167467"/>
            </a:xfrm>
            <a:custGeom>
              <a:avLst/>
              <a:gdLst/>
              <a:ahLst/>
              <a:cxnLst/>
              <a:rect r="r" b="b" t="t" l="l"/>
              <a:pathLst>
                <a:path h="2167467" w="3318323">
                  <a:moveTo>
                    <a:pt x="0" y="0"/>
                  </a:moveTo>
                  <a:lnTo>
                    <a:pt x="3318323" y="0"/>
                  </a:lnTo>
                  <a:lnTo>
                    <a:pt x="331832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832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74022" y="-1037186"/>
            <a:ext cx="5384695" cy="5229885"/>
          </a:xfrm>
          <a:custGeom>
            <a:avLst/>
            <a:gdLst/>
            <a:ahLst/>
            <a:cxnLst/>
            <a:rect r="r" b="b" t="t" l="l"/>
            <a:pathLst>
              <a:path h="5229885" w="5384695">
                <a:moveTo>
                  <a:pt x="0" y="0"/>
                </a:moveTo>
                <a:lnTo>
                  <a:pt x="5384696" y="0"/>
                </a:lnTo>
                <a:lnTo>
                  <a:pt x="5384696" y="5229885"/>
                </a:lnTo>
                <a:lnTo>
                  <a:pt x="0" y="5229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13487" y="2584409"/>
            <a:ext cx="12552883" cy="5513156"/>
          </a:xfrm>
          <a:custGeom>
            <a:avLst/>
            <a:gdLst/>
            <a:ahLst/>
            <a:cxnLst/>
            <a:rect r="r" b="b" t="t" l="l"/>
            <a:pathLst>
              <a:path h="5513156" w="12552883">
                <a:moveTo>
                  <a:pt x="0" y="0"/>
                </a:moveTo>
                <a:lnTo>
                  <a:pt x="12552883" y="0"/>
                </a:lnTo>
                <a:lnTo>
                  <a:pt x="12552883" y="5513156"/>
                </a:lnTo>
                <a:lnTo>
                  <a:pt x="0" y="5513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13440" y="-487808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44160" y="7456916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172200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67112" y="8097565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77636" y="1335848"/>
            <a:ext cx="577084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C</a:t>
            </a:r>
            <a:r>
              <a:rPr lang="en-US" sz="5199">
                <a:solidFill>
                  <a:srgbClr val="000000"/>
                </a:solidFill>
                <a:latin typeface="Times New Roman Bold"/>
              </a:rPr>
              <a:t>lass Anak Program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6535" y="1937511"/>
            <a:ext cx="179522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KERETA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7112" y="1028700"/>
            <a:ext cx="12599258" cy="8229600"/>
            <a:chOff x="0" y="0"/>
            <a:chExt cx="331832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8323" cy="2167467"/>
            </a:xfrm>
            <a:custGeom>
              <a:avLst/>
              <a:gdLst/>
              <a:ahLst/>
              <a:cxnLst/>
              <a:rect r="r" b="b" t="t" l="l"/>
              <a:pathLst>
                <a:path h="2167467" w="3318323">
                  <a:moveTo>
                    <a:pt x="0" y="0"/>
                  </a:moveTo>
                  <a:lnTo>
                    <a:pt x="3318323" y="0"/>
                  </a:lnTo>
                  <a:lnTo>
                    <a:pt x="331832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832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56161" y="-1586243"/>
            <a:ext cx="5384695" cy="5229885"/>
          </a:xfrm>
          <a:custGeom>
            <a:avLst/>
            <a:gdLst/>
            <a:ahLst/>
            <a:cxnLst/>
            <a:rect r="r" b="b" t="t" l="l"/>
            <a:pathLst>
              <a:path h="5229885" w="5384695">
                <a:moveTo>
                  <a:pt x="0" y="0"/>
                </a:moveTo>
                <a:lnTo>
                  <a:pt x="5384695" y="0"/>
                </a:lnTo>
                <a:lnTo>
                  <a:pt x="5384695" y="5229886"/>
                </a:lnTo>
                <a:lnTo>
                  <a:pt x="0" y="522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28900" y="2907176"/>
            <a:ext cx="7315200" cy="3072384"/>
          </a:xfrm>
          <a:custGeom>
            <a:avLst/>
            <a:gdLst/>
            <a:ahLst/>
            <a:cxnLst/>
            <a:rect r="r" b="b" t="t" l="l"/>
            <a:pathLst>
              <a:path h="3072384" w="7315200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8610" y="7775282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66370" y="7775282"/>
            <a:ext cx="2674620" cy="4114800"/>
          </a:xfrm>
          <a:custGeom>
            <a:avLst/>
            <a:gdLst/>
            <a:ahLst/>
            <a:cxnLst/>
            <a:rect r="r" b="b" t="t" l="l"/>
            <a:pathLst>
              <a:path h="4114800" w="2674620">
                <a:moveTo>
                  <a:pt x="0" y="0"/>
                </a:moveTo>
                <a:lnTo>
                  <a:pt x="2674620" y="0"/>
                </a:lnTo>
                <a:lnTo>
                  <a:pt x="2674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06034" y="2907176"/>
            <a:ext cx="12321414" cy="4868105"/>
          </a:xfrm>
          <a:custGeom>
            <a:avLst/>
            <a:gdLst/>
            <a:ahLst/>
            <a:cxnLst/>
            <a:rect r="r" b="b" t="t" l="l"/>
            <a:pathLst>
              <a:path h="4868105" w="12321414">
                <a:moveTo>
                  <a:pt x="0" y="0"/>
                </a:moveTo>
                <a:lnTo>
                  <a:pt x="12321414" y="0"/>
                </a:lnTo>
                <a:lnTo>
                  <a:pt x="12321414" y="4868106"/>
                </a:lnTo>
                <a:lnTo>
                  <a:pt x="0" y="4868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2509664">
            <a:off x="1551086" y="-251930"/>
            <a:ext cx="2504639" cy="3017637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TextBox 11" id="11"/>
          <p:cNvSpPr txBox="true"/>
          <p:nvPr/>
        </p:nvSpPr>
        <p:spPr>
          <a:xfrm rot="0">
            <a:off x="7046263" y="1335848"/>
            <a:ext cx="5833586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Method Class Kereta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911629" y="875086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1" y="1376371"/>
                </a:moveTo>
                <a:lnTo>
                  <a:pt x="0" y="1376371"/>
                </a:lnTo>
                <a:lnTo>
                  <a:pt x="0" y="0"/>
                </a:lnTo>
                <a:lnTo>
                  <a:pt x="1376371" y="0"/>
                </a:lnTo>
                <a:lnTo>
                  <a:pt x="1376371" y="1376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8496" y="7718039"/>
            <a:ext cx="7378496" cy="3080522"/>
          </a:xfrm>
          <a:custGeom>
            <a:avLst/>
            <a:gdLst/>
            <a:ahLst/>
            <a:cxnLst/>
            <a:rect r="r" b="b" t="t" l="l"/>
            <a:pathLst>
              <a:path h="3080522" w="7378496">
                <a:moveTo>
                  <a:pt x="0" y="0"/>
                </a:moveTo>
                <a:lnTo>
                  <a:pt x="7378497" y="0"/>
                </a:lnTo>
                <a:lnTo>
                  <a:pt x="7378497" y="3080522"/>
                </a:lnTo>
                <a:lnTo>
                  <a:pt x="0" y="3080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52989" y="-808981"/>
            <a:ext cx="5993671" cy="3124201"/>
          </a:xfrm>
          <a:custGeom>
            <a:avLst/>
            <a:gdLst/>
            <a:ahLst/>
            <a:cxnLst/>
            <a:rect r="r" b="b" t="t" l="l"/>
            <a:pathLst>
              <a:path h="3124201" w="5993671">
                <a:moveTo>
                  <a:pt x="5993671" y="0"/>
                </a:moveTo>
                <a:lnTo>
                  <a:pt x="0" y="0"/>
                </a:lnTo>
                <a:lnTo>
                  <a:pt x="0" y="3124201"/>
                </a:lnTo>
                <a:lnTo>
                  <a:pt x="5993671" y="3124201"/>
                </a:lnTo>
                <a:lnTo>
                  <a:pt x="599367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368204" y="-1963293"/>
            <a:ext cx="4793808" cy="4620032"/>
          </a:xfrm>
          <a:custGeom>
            <a:avLst/>
            <a:gdLst/>
            <a:ahLst/>
            <a:cxnLst/>
            <a:rect r="r" b="b" t="t" l="l"/>
            <a:pathLst>
              <a:path h="4620032" w="4793808">
                <a:moveTo>
                  <a:pt x="4793808" y="4620032"/>
                </a:moveTo>
                <a:lnTo>
                  <a:pt x="0" y="4620032"/>
                </a:lnTo>
                <a:lnTo>
                  <a:pt x="0" y="0"/>
                </a:lnTo>
                <a:lnTo>
                  <a:pt x="4793808" y="0"/>
                </a:lnTo>
                <a:lnTo>
                  <a:pt x="4793808" y="462003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86352" y="-259270"/>
            <a:ext cx="5412266" cy="1892590"/>
            <a:chOff x="0" y="0"/>
            <a:chExt cx="7216355" cy="25234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7216355" cy="1772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39"/>
                </a:lnSpc>
              </a:pPr>
              <a:r>
                <a:rPr lang="en-US" sz="8699">
                  <a:solidFill>
                    <a:srgbClr val="000000"/>
                  </a:solidFill>
                  <a:latin typeface="Brusher Bold"/>
                </a:rPr>
                <a:t>Running Code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56840"/>
              <a:ext cx="7216355" cy="566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67">
                  <a:solidFill>
                    <a:srgbClr val="000000"/>
                  </a:solidFill>
                  <a:latin typeface="Quicksand Bold"/>
                </a:rPr>
                <a:t>Class Kereta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10001" y="2057400"/>
            <a:ext cx="12599258" cy="8229600"/>
            <a:chOff x="0" y="0"/>
            <a:chExt cx="3318323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18323" cy="2167467"/>
            </a:xfrm>
            <a:custGeom>
              <a:avLst/>
              <a:gdLst/>
              <a:ahLst/>
              <a:cxnLst/>
              <a:rect r="r" b="b" t="t" l="l"/>
              <a:pathLst>
                <a:path h="2167467" w="3318323">
                  <a:moveTo>
                    <a:pt x="0" y="0"/>
                  </a:moveTo>
                  <a:lnTo>
                    <a:pt x="3318323" y="0"/>
                  </a:lnTo>
                  <a:lnTo>
                    <a:pt x="331832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31832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324133" y="2876600"/>
            <a:ext cx="5385125" cy="4911012"/>
          </a:xfrm>
          <a:custGeom>
            <a:avLst/>
            <a:gdLst/>
            <a:ahLst/>
            <a:cxnLst/>
            <a:rect r="r" b="b" t="t" l="l"/>
            <a:pathLst>
              <a:path h="4911012" w="5385125">
                <a:moveTo>
                  <a:pt x="0" y="0"/>
                </a:moveTo>
                <a:lnTo>
                  <a:pt x="5385126" y="0"/>
                </a:lnTo>
                <a:lnTo>
                  <a:pt x="5385126" y="4911012"/>
                </a:lnTo>
                <a:lnTo>
                  <a:pt x="0" y="49110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91421" y="2876600"/>
            <a:ext cx="5189863" cy="5730212"/>
          </a:xfrm>
          <a:custGeom>
            <a:avLst/>
            <a:gdLst/>
            <a:ahLst/>
            <a:cxnLst/>
            <a:rect r="r" b="b" t="t" l="l"/>
            <a:pathLst>
              <a:path h="5730212" w="5189863">
                <a:moveTo>
                  <a:pt x="0" y="0"/>
                </a:moveTo>
                <a:lnTo>
                  <a:pt x="5189863" y="0"/>
                </a:lnTo>
                <a:lnTo>
                  <a:pt x="5189863" y="5730211"/>
                </a:lnTo>
                <a:lnTo>
                  <a:pt x="0" y="57302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04596" y="2277120"/>
            <a:ext cx="315155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Input  Kereta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24133" y="2277120"/>
            <a:ext cx="337554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Menambahkan Rute Kereta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911629" y="875086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1" y="1376371"/>
                </a:moveTo>
                <a:lnTo>
                  <a:pt x="0" y="1376371"/>
                </a:lnTo>
                <a:lnTo>
                  <a:pt x="0" y="0"/>
                </a:lnTo>
                <a:lnTo>
                  <a:pt x="1376371" y="0"/>
                </a:lnTo>
                <a:lnTo>
                  <a:pt x="1376371" y="1376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8496" y="7718039"/>
            <a:ext cx="7378496" cy="3080522"/>
          </a:xfrm>
          <a:custGeom>
            <a:avLst/>
            <a:gdLst/>
            <a:ahLst/>
            <a:cxnLst/>
            <a:rect r="r" b="b" t="t" l="l"/>
            <a:pathLst>
              <a:path h="3080522" w="7378496">
                <a:moveTo>
                  <a:pt x="0" y="0"/>
                </a:moveTo>
                <a:lnTo>
                  <a:pt x="7378497" y="0"/>
                </a:lnTo>
                <a:lnTo>
                  <a:pt x="7378497" y="3080522"/>
                </a:lnTo>
                <a:lnTo>
                  <a:pt x="0" y="3080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52989" y="-808981"/>
            <a:ext cx="5993671" cy="3124201"/>
          </a:xfrm>
          <a:custGeom>
            <a:avLst/>
            <a:gdLst/>
            <a:ahLst/>
            <a:cxnLst/>
            <a:rect r="r" b="b" t="t" l="l"/>
            <a:pathLst>
              <a:path h="3124201" w="5993671">
                <a:moveTo>
                  <a:pt x="5993671" y="0"/>
                </a:moveTo>
                <a:lnTo>
                  <a:pt x="0" y="0"/>
                </a:lnTo>
                <a:lnTo>
                  <a:pt x="0" y="3124201"/>
                </a:lnTo>
                <a:lnTo>
                  <a:pt x="5993671" y="3124201"/>
                </a:lnTo>
                <a:lnTo>
                  <a:pt x="599367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368204" y="-1963293"/>
            <a:ext cx="4793808" cy="4620032"/>
          </a:xfrm>
          <a:custGeom>
            <a:avLst/>
            <a:gdLst/>
            <a:ahLst/>
            <a:cxnLst/>
            <a:rect r="r" b="b" t="t" l="l"/>
            <a:pathLst>
              <a:path h="4620032" w="4793808">
                <a:moveTo>
                  <a:pt x="4793808" y="4620032"/>
                </a:moveTo>
                <a:lnTo>
                  <a:pt x="0" y="4620032"/>
                </a:lnTo>
                <a:lnTo>
                  <a:pt x="0" y="0"/>
                </a:lnTo>
                <a:lnTo>
                  <a:pt x="4793808" y="0"/>
                </a:lnTo>
                <a:lnTo>
                  <a:pt x="4793808" y="462003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44371" y="2178481"/>
            <a:ext cx="13769706" cy="8229600"/>
            <a:chOff x="0" y="0"/>
            <a:chExt cx="3626589" cy="21674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2658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626589">
                  <a:moveTo>
                    <a:pt x="0" y="0"/>
                  </a:moveTo>
                  <a:lnTo>
                    <a:pt x="3626589" y="0"/>
                  </a:lnTo>
                  <a:lnTo>
                    <a:pt x="362658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2658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110001" y="3387297"/>
            <a:ext cx="5437002" cy="5811968"/>
          </a:xfrm>
          <a:custGeom>
            <a:avLst/>
            <a:gdLst/>
            <a:ahLst/>
            <a:cxnLst/>
            <a:rect r="r" b="b" t="t" l="l"/>
            <a:pathLst>
              <a:path h="5811968" w="5437002">
                <a:moveTo>
                  <a:pt x="0" y="0"/>
                </a:moveTo>
                <a:lnTo>
                  <a:pt x="5437002" y="0"/>
                </a:lnTo>
                <a:lnTo>
                  <a:pt x="5437002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47690" y="3355350"/>
            <a:ext cx="4800071" cy="3978293"/>
          </a:xfrm>
          <a:custGeom>
            <a:avLst/>
            <a:gdLst/>
            <a:ahLst/>
            <a:cxnLst/>
            <a:rect r="r" b="b" t="t" l="l"/>
            <a:pathLst>
              <a:path h="3978293" w="4800071">
                <a:moveTo>
                  <a:pt x="0" y="0"/>
                </a:moveTo>
                <a:lnTo>
                  <a:pt x="4800071" y="0"/>
                </a:lnTo>
                <a:lnTo>
                  <a:pt x="4800071" y="3978293"/>
                </a:lnTo>
                <a:lnTo>
                  <a:pt x="0" y="39782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8408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786352" y="-259270"/>
            <a:ext cx="5412266" cy="1892590"/>
            <a:chOff x="0" y="0"/>
            <a:chExt cx="7216355" cy="252345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7216355" cy="1772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39"/>
                </a:lnSpc>
              </a:pPr>
              <a:r>
                <a:rPr lang="en-US" sz="8699">
                  <a:solidFill>
                    <a:srgbClr val="000000"/>
                  </a:solidFill>
                  <a:latin typeface="Brusher Bold"/>
                </a:rPr>
                <a:t>Running Code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956840"/>
              <a:ext cx="7216355" cy="566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67">
                  <a:solidFill>
                    <a:srgbClr val="000000"/>
                  </a:solidFill>
                  <a:latin typeface="Quicksand Bold"/>
                </a:rPr>
                <a:t>Class Kereta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055483" y="2431314"/>
            <a:ext cx="543700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Mengurangi Rute Berdasarkan Rute yang Telah Diinputkan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29224" y="2431314"/>
            <a:ext cx="543700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Dekko"/>
              </a:rPr>
              <a:t>Menampilkan History Rute yang Dilalui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911629" y="8750869"/>
            <a:ext cx="1376371" cy="1376371"/>
          </a:xfrm>
          <a:custGeom>
            <a:avLst/>
            <a:gdLst/>
            <a:ahLst/>
            <a:cxnLst/>
            <a:rect r="r" b="b" t="t" l="l"/>
            <a:pathLst>
              <a:path h="1376371" w="1376371">
                <a:moveTo>
                  <a:pt x="1376371" y="1376371"/>
                </a:moveTo>
                <a:lnTo>
                  <a:pt x="0" y="1376371"/>
                </a:lnTo>
                <a:lnTo>
                  <a:pt x="0" y="0"/>
                </a:lnTo>
                <a:lnTo>
                  <a:pt x="1376371" y="0"/>
                </a:lnTo>
                <a:lnTo>
                  <a:pt x="1376371" y="13763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8496" y="7718039"/>
            <a:ext cx="7378496" cy="3080522"/>
          </a:xfrm>
          <a:custGeom>
            <a:avLst/>
            <a:gdLst/>
            <a:ahLst/>
            <a:cxnLst/>
            <a:rect r="r" b="b" t="t" l="l"/>
            <a:pathLst>
              <a:path h="3080522" w="7378496">
                <a:moveTo>
                  <a:pt x="0" y="0"/>
                </a:moveTo>
                <a:lnTo>
                  <a:pt x="7378497" y="0"/>
                </a:lnTo>
                <a:lnTo>
                  <a:pt x="7378497" y="3080522"/>
                </a:lnTo>
                <a:lnTo>
                  <a:pt x="0" y="3080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52989" y="-808981"/>
            <a:ext cx="5993671" cy="3124201"/>
          </a:xfrm>
          <a:custGeom>
            <a:avLst/>
            <a:gdLst/>
            <a:ahLst/>
            <a:cxnLst/>
            <a:rect r="r" b="b" t="t" l="l"/>
            <a:pathLst>
              <a:path h="3124201" w="5993671">
                <a:moveTo>
                  <a:pt x="5993671" y="0"/>
                </a:moveTo>
                <a:lnTo>
                  <a:pt x="0" y="0"/>
                </a:lnTo>
                <a:lnTo>
                  <a:pt x="0" y="3124201"/>
                </a:lnTo>
                <a:lnTo>
                  <a:pt x="5993671" y="3124201"/>
                </a:lnTo>
                <a:lnTo>
                  <a:pt x="599367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368204" y="-1963293"/>
            <a:ext cx="4793808" cy="4620032"/>
          </a:xfrm>
          <a:custGeom>
            <a:avLst/>
            <a:gdLst/>
            <a:ahLst/>
            <a:cxnLst/>
            <a:rect r="r" b="b" t="t" l="l"/>
            <a:pathLst>
              <a:path h="4620032" w="4793808">
                <a:moveTo>
                  <a:pt x="4793808" y="4620032"/>
                </a:moveTo>
                <a:lnTo>
                  <a:pt x="0" y="4620032"/>
                </a:lnTo>
                <a:lnTo>
                  <a:pt x="0" y="0"/>
                </a:lnTo>
                <a:lnTo>
                  <a:pt x="4793808" y="0"/>
                </a:lnTo>
                <a:lnTo>
                  <a:pt x="4793808" y="462003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44371" y="2178481"/>
            <a:ext cx="13769706" cy="8229600"/>
            <a:chOff x="0" y="0"/>
            <a:chExt cx="3626589" cy="21674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2658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626589">
                  <a:moveTo>
                    <a:pt x="0" y="0"/>
                  </a:moveTo>
                  <a:lnTo>
                    <a:pt x="3626589" y="0"/>
                  </a:lnTo>
                  <a:lnTo>
                    <a:pt x="362658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62658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824213" y="3009164"/>
            <a:ext cx="6039623" cy="6101095"/>
          </a:xfrm>
          <a:custGeom>
            <a:avLst/>
            <a:gdLst/>
            <a:ahLst/>
            <a:cxnLst/>
            <a:rect r="r" b="b" t="t" l="l"/>
            <a:pathLst>
              <a:path h="6101095" w="6039623">
                <a:moveTo>
                  <a:pt x="0" y="0"/>
                </a:moveTo>
                <a:lnTo>
                  <a:pt x="6039623" y="0"/>
                </a:lnTo>
                <a:lnTo>
                  <a:pt x="6039623" y="6101096"/>
                </a:lnTo>
                <a:lnTo>
                  <a:pt x="0" y="61010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437867" y="0"/>
            <a:ext cx="5412266" cy="1892590"/>
            <a:chOff x="0" y="0"/>
            <a:chExt cx="7216355" cy="252345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7216355" cy="1772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39"/>
                </a:lnSpc>
              </a:pPr>
              <a:r>
                <a:rPr lang="en-US" sz="8699">
                  <a:solidFill>
                    <a:srgbClr val="000000"/>
                  </a:solidFill>
                  <a:latin typeface="Brusher Bold"/>
                </a:rPr>
                <a:t>Running Code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56840"/>
              <a:ext cx="7216355" cy="566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67">
                  <a:solidFill>
                    <a:srgbClr val="000000"/>
                  </a:solidFill>
                  <a:latin typeface="Quicksand Bold"/>
                </a:rPr>
                <a:t>Class Kereta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010723" y="2199417"/>
            <a:ext cx="5437002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ekko"/>
              </a:rPr>
              <a:t>Menampilkan Informasi Pada Kereta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DAF2rBZ1GSk</dc:identifier>
  <dcterms:modified xsi:type="dcterms:W3CDTF">2011-08-01T06:04:30Z</dcterms:modified>
  <cp:revision>1</cp:revision>
  <dc:title>White Black Aesthetic Monochrome Group Project Presentation</dc:title>
</cp:coreProperties>
</file>